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7" r:id="rId2"/>
    <p:sldMasterId id="2147483759" r:id="rId3"/>
  </p:sldMasterIdLst>
  <p:notesMasterIdLst>
    <p:notesMasterId r:id="rId13"/>
  </p:notesMasterIdLst>
  <p:handoutMasterIdLst>
    <p:handoutMasterId r:id="rId14"/>
  </p:handoutMasterIdLst>
  <p:sldIdLst>
    <p:sldId id="292" r:id="rId4"/>
    <p:sldId id="316" r:id="rId5"/>
    <p:sldId id="320" r:id="rId6"/>
    <p:sldId id="310" r:id="rId7"/>
    <p:sldId id="1463" r:id="rId8"/>
    <p:sldId id="1462" r:id="rId9"/>
    <p:sldId id="2112" r:id="rId10"/>
    <p:sldId id="2124" r:id="rId11"/>
    <p:sldId id="30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240" userDrawn="1">
          <p15:clr>
            <a:srgbClr val="A4A3A4"/>
          </p15:clr>
        </p15:guide>
        <p15:guide id="3" orient="horz" pos="841" userDrawn="1">
          <p15:clr>
            <a:srgbClr val="A4A3A4"/>
          </p15:clr>
        </p15:guide>
        <p15:guide id="4" orient="horz" pos="4128" userDrawn="1">
          <p15:clr>
            <a:srgbClr val="A4A3A4"/>
          </p15:clr>
        </p15:guide>
        <p15:guide id="5" orient="horz" pos="3888" userDrawn="1">
          <p15:clr>
            <a:srgbClr val="A4A3A4"/>
          </p15:clr>
        </p15:guide>
        <p15:guide id="6" orient="horz" pos="432" userDrawn="1">
          <p15:clr>
            <a:srgbClr val="A4A3A4"/>
          </p15:clr>
        </p15:guide>
        <p15:guide id="7" pos="172" userDrawn="1">
          <p15:clr>
            <a:srgbClr val="A4A3A4"/>
          </p15:clr>
        </p15:guide>
        <p15:guide id="8" pos="640" userDrawn="1">
          <p15:clr>
            <a:srgbClr val="A4A3A4"/>
          </p15:clr>
        </p15:guide>
        <p15:guide id="9" pos="7040" userDrawn="1">
          <p15:clr>
            <a:srgbClr val="A4A3A4"/>
          </p15:clr>
        </p15:guide>
        <p15:guide id="10" pos="3840" userDrawn="1">
          <p15:clr>
            <a:srgbClr val="A4A3A4"/>
          </p15:clr>
        </p15:guide>
        <p15:guide id="11" pos="7508" userDrawn="1">
          <p15:clr>
            <a:srgbClr val="A4A3A4"/>
          </p15:clr>
        </p15:guide>
        <p15:guide id="12" orient="horz" pos="842">
          <p15:clr>
            <a:srgbClr val="A4A3A4"/>
          </p15:clr>
        </p15:guide>
        <p15:guide id="13" pos="168">
          <p15:clr>
            <a:srgbClr val="A4A3A4"/>
          </p15:clr>
        </p15:guide>
        <p15:guide id="14" pos="7514">
          <p15:clr>
            <a:srgbClr val="A4A3A4"/>
          </p15:clr>
        </p15:guide>
        <p15:guide id="15" pos="641">
          <p15:clr>
            <a:srgbClr val="A4A3A4"/>
          </p15:clr>
        </p15:guide>
        <p15:guide id="16" pos="17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9F4503-34A8-4003-A512-97F8696B6600}" v="80" dt="2019-08-26T01:45:55.973"/>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7419" autoAdjust="0"/>
  </p:normalViewPr>
  <p:slideViewPr>
    <p:cSldViewPr snapToGrid="0">
      <p:cViewPr varScale="1">
        <p:scale>
          <a:sx n="52" d="100"/>
          <a:sy n="52" d="100"/>
        </p:scale>
        <p:origin x="1208" y="56"/>
      </p:cViewPr>
      <p:guideLst>
        <p:guide orient="horz" pos="2160"/>
        <p:guide orient="horz" pos="240"/>
        <p:guide orient="horz" pos="841"/>
        <p:guide orient="horz" pos="4128"/>
        <p:guide orient="horz" pos="3888"/>
        <p:guide orient="horz" pos="432"/>
        <p:guide pos="172"/>
        <p:guide pos="640"/>
        <p:guide pos="7040"/>
        <p:guide pos="3840"/>
        <p:guide pos="7508"/>
        <p:guide orient="horz" pos="842"/>
        <p:guide pos="168"/>
        <p:guide pos="7514"/>
        <p:guide pos="641"/>
        <p:guide pos="17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80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pt-BR" sz="1862" b="1" i="0" u="none" strike="noStrike" kern="1200" spc="0" baseline="0" noProof="0">
                <a:solidFill>
                  <a:schemeClr val="tx1">
                    <a:lumMod val="65000"/>
                    <a:lumOff val="35000"/>
                  </a:schemeClr>
                </a:solidFill>
                <a:latin typeface="+mn-lt"/>
                <a:ea typeface="+mn-ea"/>
                <a:cs typeface="+mn-cs"/>
              </a:defRPr>
            </a:pPr>
            <a:r>
              <a:rPr lang="pt-BR" b="1" noProof="0" dirty="0"/>
              <a:t>Número de fluxos de vídeos entregues</a:t>
            </a:r>
          </a:p>
        </c:rich>
      </c:tx>
      <c:layout>
        <c:manualLayout>
          <c:xMode val="edge"/>
          <c:yMode val="edge"/>
          <c:x val="0.2498220457764308"/>
          <c:y val="1.50049447394801E-3"/>
        </c:manualLayout>
      </c:layout>
      <c:overlay val="0"/>
      <c:spPr>
        <a:noFill/>
        <a:ln>
          <a:noFill/>
        </a:ln>
        <a:effectLst/>
      </c:spPr>
      <c:txPr>
        <a:bodyPr rot="0" spcFirstLastPara="1" vertOverflow="ellipsis" vert="horz" wrap="square" anchor="ctr" anchorCtr="1"/>
        <a:lstStyle/>
        <a:p>
          <a:pPr>
            <a:defRPr lang="pt-BR" sz="1862"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061616921481901E-2"/>
          <c:y val="0.13917839760089504"/>
          <c:w val="0.95498847889018001"/>
          <c:h val="0.72681452547784398"/>
        </c:manualLayout>
      </c:layout>
      <c:barChart>
        <c:barDir val="col"/>
        <c:grouping val="clustered"/>
        <c:varyColors val="0"/>
        <c:ser>
          <c:idx val="0"/>
          <c:order val="0"/>
          <c:tx>
            <c:strRef>
              <c:f>Sheet1!$B$1</c:f>
              <c:strCache>
                <c:ptCount val="1"/>
                <c:pt idx="0">
                  <c:v>Antes da carga de dados</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8C0E-4867-989B-0FBC62526A8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Ruckus R610</c:v>
                </c:pt>
                <c:pt idx="1">
                  <c:v>Concorrente M</c:v>
                </c:pt>
                <c:pt idx="2">
                  <c:v>Concorrente C</c:v>
                </c:pt>
                <c:pt idx="3">
                  <c:v>Concorrente A</c:v>
                </c:pt>
                <c:pt idx="4">
                  <c:v>Concorrente H</c:v>
                </c:pt>
              </c:strCache>
            </c:strRef>
          </c:cat>
          <c:val>
            <c:numRef>
              <c:f>Sheet1!$B$2:$B$6</c:f>
              <c:numCache>
                <c:formatCode>0</c:formatCode>
                <c:ptCount val="5"/>
                <c:pt idx="0">
                  <c:v>60</c:v>
                </c:pt>
                <c:pt idx="1">
                  <c:v>41</c:v>
                </c:pt>
                <c:pt idx="2">
                  <c:v>27.5</c:v>
                </c:pt>
                <c:pt idx="3">
                  <c:v>57</c:v>
                </c:pt>
                <c:pt idx="4">
                  <c:v>60</c:v>
                </c:pt>
              </c:numCache>
            </c:numRef>
          </c:val>
          <c:extLst>
            <c:ext xmlns:c16="http://schemas.microsoft.com/office/drawing/2014/chart" uri="{C3380CC4-5D6E-409C-BE32-E72D297353CC}">
              <c16:uniqueId val="{00000000-084A-4390-800B-5869A7765989}"/>
            </c:ext>
          </c:extLst>
        </c:ser>
        <c:ser>
          <c:idx val="1"/>
          <c:order val="1"/>
          <c:tx>
            <c:strRef>
              <c:f>Sheet1!$C$1</c:f>
              <c:strCache>
                <c:ptCount val="1"/>
                <c:pt idx="0">
                  <c:v>Durante a carga de dados</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8C0E-4867-989B-0FBC62526A8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Ruckus R610</c:v>
                </c:pt>
                <c:pt idx="1">
                  <c:v>Concorrente M</c:v>
                </c:pt>
                <c:pt idx="2">
                  <c:v>Concorrente C</c:v>
                </c:pt>
                <c:pt idx="3">
                  <c:v>Concorrente A</c:v>
                </c:pt>
                <c:pt idx="4">
                  <c:v>Concorrente H</c:v>
                </c:pt>
              </c:strCache>
            </c:strRef>
          </c:cat>
          <c:val>
            <c:numRef>
              <c:f>Sheet1!$C$2:$C$6</c:f>
              <c:numCache>
                <c:formatCode>0</c:formatCode>
                <c:ptCount val="5"/>
                <c:pt idx="0">
                  <c:v>60</c:v>
                </c:pt>
                <c:pt idx="1">
                  <c:v>28</c:v>
                </c:pt>
                <c:pt idx="2">
                  <c:v>19</c:v>
                </c:pt>
                <c:pt idx="3">
                  <c:v>18</c:v>
                </c:pt>
                <c:pt idx="4">
                  <c:v>9</c:v>
                </c:pt>
              </c:numCache>
            </c:numRef>
          </c:val>
          <c:extLst>
            <c:ext xmlns:c16="http://schemas.microsoft.com/office/drawing/2014/chart" uri="{C3380CC4-5D6E-409C-BE32-E72D297353CC}">
              <c16:uniqueId val="{00000001-084A-4390-800B-5869A7765989}"/>
            </c:ext>
          </c:extLst>
        </c:ser>
        <c:dLbls>
          <c:showLegendKey val="0"/>
          <c:showVal val="0"/>
          <c:showCatName val="0"/>
          <c:showSerName val="0"/>
          <c:showPercent val="0"/>
          <c:showBubbleSize val="0"/>
        </c:dLbls>
        <c:gapWidth val="219"/>
        <c:overlap val="-27"/>
        <c:axId val="522221072"/>
        <c:axId val="522462440"/>
      </c:barChart>
      <c:catAx>
        <c:axId val="52222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462440"/>
        <c:crosses val="autoZero"/>
        <c:auto val="1"/>
        <c:lblAlgn val="ctr"/>
        <c:lblOffset val="100"/>
        <c:noMultiLvlLbl val="0"/>
      </c:catAx>
      <c:valAx>
        <c:axId val="522462440"/>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22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B8704B-2918-49F7-958D-DB753249CBD3}" type="datetimeFigureOut">
              <a:rPr lang="en-US"/>
              <a:t>8/26/2019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BEC2F3-7D9E-4192-9573-F3A2DE081804}" type="slidenum">
              <a:rPr/>
              <a:t>‹#›</a:t>
            </a:fld>
            <a:endParaRPr/>
          </a:p>
        </p:txBody>
      </p:sp>
    </p:spTree>
    <p:extLst>
      <p:ext uri="{BB962C8B-B14F-4D97-AF65-F5344CB8AC3E}">
        <p14:creationId xmlns:p14="http://schemas.microsoft.com/office/powerpoint/2010/main" val="502424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59FBC7-38DD-48ED-9B9A-7E7B1E64B17C}" type="datetimeFigureOut">
              <a:rPr lang="en-US"/>
              <a:t>8/26/2019</a:t>
            </a:fld>
            <a:endParaRPr/>
          </a:p>
        </p:txBody>
      </p:sp>
      <p:sp>
        <p:nvSpPr>
          <p:cNvPr id="4" name="Slide Image Placeholder 3"/>
          <p:cNvSpPr>
            <a:spLocks noGrp="1" noRot="1" noChangeAspect="1"/>
          </p:cNvSpPr>
          <p:nvPr>
            <p:ph type="sldImg" idx="2"/>
          </p:nvPr>
        </p:nvSpPr>
        <p:spPr>
          <a:xfrm>
            <a:off x="685800" y="685800"/>
            <a:ext cx="5486400" cy="3086101"/>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3886200"/>
            <a:ext cx="5486400" cy="45720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8FBF18-D258-42AC-A421-336881F9FB6A}" type="slidenum">
              <a:rPr/>
              <a:t>‹#›</a:t>
            </a:fld>
            <a:endParaRPr/>
          </a:p>
        </p:txBody>
      </p:sp>
    </p:spTree>
    <p:extLst>
      <p:ext uri="{BB962C8B-B14F-4D97-AF65-F5344CB8AC3E}">
        <p14:creationId xmlns:p14="http://schemas.microsoft.com/office/powerpoint/2010/main" val="238162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086100"/>
          </a:xfrm>
        </p:spPr>
      </p:sp>
      <p:sp>
        <p:nvSpPr>
          <p:cNvPr id="3" name="Espaço Reservado para Anotações 2"/>
          <p:cNvSpPr>
            <a:spLocks noGrp="1"/>
          </p:cNvSpPr>
          <p:nvPr>
            <p:ph type="body" idx="1"/>
          </p:nvPr>
        </p:nvSpPr>
        <p:spPr/>
        <p:txBody>
          <a:bodyPr/>
          <a:lstStyle/>
          <a:p>
            <a:r>
              <a:rPr lang="pt-BR" dirty="0"/>
              <a:t>Quando analisamos o mercado de educação, há uma tendência muito grande para que o currículo se torne digital, melhorando a experiência de todos os envolvidos, tanto professores, quanto alunos.</a:t>
            </a:r>
          </a:p>
        </p:txBody>
      </p:sp>
      <p:sp>
        <p:nvSpPr>
          <p:cNvPr id="4" name="Espaço Reservado para Número de Slide 3"/>
          <p:cNvSpPr>
            <a:spLocks noGrp="1"/>
          </p:cNvSpPr>
          <p:nvPr>
            <p:ph type="sldNum" sz="quarter" idx="5"/>
          </p:nvPr>
        </p:nvSpPr>
        <p:spPr/>
        <p:txBody>
          <a:bodyPr/>
          <a:lstStyle/>
          <a:p>
            <a:fld id="{F48FBF18-D258-42AC-A421-336881F9FB6A}" type="slidenum">
              <a:rPr lang="pt-BR" smtClean="0"/>
              <a:t>1</a:t>
            </a:fld>
            <a:endParaRPr lang="pt-BR"/>
          </a:p>
        </p:txBody>
      </p:sp>
    </p:spTree>
    <p:extLst>
      <p:ext uri="{BB962C8B-B14F-4D97-AF65-F5344CB8AC3E}">
        <p14:creationId xmlns:p14="http://schemas.microsoft.com/office/powerpoint/2010/main" val="142447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EF8FBD8-8D30-46DA-9611-9096540DAC0F}"/>
              </a:ext>
            </a:extLst>
          </p:cNvPr>
          <p:cNvSpPr>
            <a:spLocks noGrp="1"/>
          </p:cNvSpPr>
          <p:nvPr>
            <p:ph type="body" idx="1"/>
          </p:nvPr>
        </p:nvSpPr>
        <p:spPr/>
        <p:txBody>
          <a:bodyPr/>
          <a:lstStyle/>
          <a:p>
            <a:r>
              <a:rPr lang="en-US" dirty="0"/>
              <a:t>Video will represent 80%+ of network traffic by 2021</a:t>
            </a:r>
          </a:p>
          <a:p>
            <a:r>
              <a:rPr lang="en-US" dirty="0"/>
              <a:t>There will be 1.9 billion Internet video users by 2021</a:t>
            </a:r>
          </a:p>
          <a:p>
            <a:r>
              <a:rPr lang="en-US" dirty="0"/>
              <a:t>- They will be watching 3 trillion minutes of video per month.</a:t>
            </a:r>
          </a:p>
          <a:p>
            <a:r>
              <a:rPr lang="en-US" dirty="0"/>
              <a:t>Even with only 10% digital curriculum today, IT is being stretched thin to support campus technology.</a:t>
            </a:r>
          </a:p>
          <a:p>
            <a:r>
              <a:rPr lang="en-US" dirty="0"/>
              <a:t>It’s no surprise more schools are turning to managed services.</a:t>
            </a:r>
          </a:p>
        </p:txBody>
      </p:sp>
    </p:spTree>
    <p:extLst>
      <p:ext uri="{BB962C8B-B14F-4D97-AF65-F5344CB8AC3E}">
        <p14:creationId xmlns:p14="http://schemas.microsoft.com/office/powerpoint/2010/main" val="354687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2BD818-0A03-4BEA-BA6C-F9CC33510E86}"/>
              </a:ext>
            </a:extLst>
          </p:cNvPr>
          <p:cNvSpPr>
            <a:spLocks noGrp="1"/>
          </p:cNvSpPr>
          <p:nvPr>
            <p:ph type="body" idx="1"/>
          </p:nvPr>
        </p:nvSpPr>
        <p:spPr/>
        <p:txBody>
          <a:bodyPr/>
          <a:lstStyle/>
          <a:p>
            <a:r>
              <a:rPr lang="en-US" dirty="0"/>
              <a:t>Video is taking over as the most commonly shared and accessed type of media on the Internet.  I bet some of you are sharing the latest cat video right now.</a:t>
            </a:r>
          </a:p>
          <a:p>
            <a:r>
              <a:rPr lang="en-US" dirty="0"/>
              <a:t>There’s a ton of curated video curricula from any number of sources including both from traditional publishers as well as traditional broadcasters.</a:t>
            </a:r>
          </a:p>
          <a:p>
            <a:r>
              <a:rPr lang="en-US" dirty="0"/>
              <a:t>There’s also the competition from independent sources like teachers, subject matter experts, and foundation funded programs.</a:t>
            </a:r>
          </a:p>
          <a:p>
            <a:r>
              <a:rPr lang="en-US" dirty="0"/>
              <a:t>There is no shortage of content and it grows daily.</a:t>
            </a:r>
          </a:p>
        </p:txBody>
      </p:sp>
    </p:spTree>
    <p:extLst>
      <p:ext uri="{BB962C8B-B14F-4D97-AF65-F5344CB8AC3E}">
        <p14:creationId xmlns:p14="http://schemas.microsoft.com/office/powerpoint/2010/main" val="420535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086100"/>
          </a:xfrm>
        </p:spPr>
      </p:sp>
      <p:sp>
        <p:nvSpPr>
          <p:cNvPr id="3" name="Notes Placeholder 2"/>
          <p:cNvSpPr>
            <a:spLocks noGrp="1"/>
          </p:cNvSpPr>
          <p:nvPr>
            <p:ph type="body" idx="1"/>
          </p:nvPr>
        </p:nvSpPr>
        <p:spPr/>
        <p:txBody>
          <a:bodyPr/>
          <a:lstStyle/>
          <a:p>
            <a:endParaRPr lang="en-US" dirty="0"/>
          </a:p>
          <a:p>
            <a:r>
              <a:rPr lang="en-US" dirty="0"/>
              <a:t>In a recent performance</a:t>
            </a:r>
            <a:r>
              <a:rPr lang="en-US" baseline="0" dirty="0"/>
              <a:t> </a:t>
            </a:r>
            <a:r>
              <a:rPr lang="en-US" dirty="0"/>
              <a:t>benchmark tests validated by Divergent Dynamics, a mid range Ruckus  802.11 ac Wave 2 AP was tested against similar competitive products on how well it delivered video streams in a high density situation</a:t>
            </a:r>
            <a:r>
              <a:rPr lang="en-US" baseline="0" dirty="0"/>
              <a:t>.  In this case, we had </a:t>
            </a:r>
            <a:r>
              <a:rPr lang="en-US" dirty="0"/>
              <a:t>60 video clients</a:t>
            </a:r>
            <a:r>
              <a:rPr lang="en-US" baseline="0" dirty="0"/>
              <a:t> streaming video and 2 data clients running data.  </a:t>
            </a:r>
            <a:r>
              <a:rPr lang="en-US" dirty="0"/>
              <a:t>The test took place in a real-world environment – two adjacent classrooms in middle school. A single AP was placed by the shared wall to provided coverage for both rooms.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looked specifically at video traffic because it dominates </a:t>
            </a:r>
            <a:r>
              <a:rPr lang="en-US" dirty="0"/>
              <a:t>data traffic volume in many of today’s networks.</a:t>
            </a:r>
            <a:r>
              <a:rPr lang="en-US" baseline="0" dirty="0"/>
              <a:t> </a:t>
            </a:r>
            <a:r>
              <a:rPr lang="en-US" dirty="0"/>
              <a:t>In addition to high bandwidth consumption, video is distinguished by its effect on end user quality of experience or</a:t>
            </a:r>
            <a:r>
              <a:rPr lang="en-US" baseline="0" dirty="0"/>
              <a:t> </a:t>
            </a:r>
            <a:r>
              <a:rPr lang="en-US" baseline="0" dirty="0" err="1"/>
              <a:t>QoE</a:t>
            </a:r>
            <a:r>
              <a:rPr lang="en-US" baseline="0" dirty="0"/>
              <a:t>.  </a:t>
            </a:r>
            <a:r>
              <a:rPr lang="en-US" dirty="0"/>
              <a:t>Poor video </a:t>
            </a:r>
            <a:r>
              <a:rPr lang="en-US" dirty="0" err="1"/>
              <a:t>QoE</a:t>
            </a:r>
            <a:r>
              <a:rPr lang="en-US" dirty="0"/>
              <a:t> , indicated</a:t>
            </a:r>
            <a:r>
              <a:rPr lang="en-US" baseline="0" dirty="0"/>
              <a:t> by stalling,  </a:t>
            </a:r>
            <a:r>
              <a:rPr lang="en-US" dirty="0"/>
              <a:t>is</a:t>
            </a:r>
            <a:r>
              <a:rPr lang="en-US" baseline="0" dirty="0"/>
              <a:t> highly disruptive to the end user.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graph shows the number of stall-free video streams before load and after the data clients began downloading. Most of APs, except Ruckus and Aruba, were NOT able to support all 60 clients, even without load.  Once the data load was initiated, only the Ruckus AP was able to successfully deliver all 60 videos stall free.  </a:t>
            </a:r>
          </a:p>
          <a:p>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0BA8056-968F-4BDF-B0D2-6233B85415D9}" type="slidenum">
              <a:rPr lang="en-US" smtClean="0"/>
              <a:t>4</a:t>
            </a:fld>
            <a:endParaRPr lang="en-US"/>
          </a:p>
        </p:txBody>
      </p:sp>
    </p:spTree>
    <p:extLst>
      <p:ext uri="{BB962C8B-B14F-4D97-AF65-F5344CB8AC3E}">
        <p14:creationId xmlns:p14="http://schemas.microsoft.com/office/powerpoint/2010/main" val="124248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086100"/>
          </a:xfrm>
        </p:spPr>
      </p:sp>
      <p:sp>
        <p:nvSpPr>
          <p:cNvPr id="3" name="Notes Placeholder 2"/>
          <p:cNvSpPr>
            <a:spLocks noGrp="1"/>
          </p:cNvSpPr>
          <p:nvPr>
            <p:ph type="body" idx="1"/>
          </p:nvPr>
        </p:nvSpPr>
        <p:spPr/>
        <p:txBody>
          <a:bodyPr/>
          <a:lstStyle/>
          <a:p>
            <a:r>
              <a:rPr lang="en-US" sz="2400" dirty="0">
                <a:latin typeface="Arial" pitchFamily="34" charset="0"/>
                <a:cs typeface="Arial" pitchFamily="34" charset="0"/>
              </a:rPr>
              <a:t>Lenovo surveyed 500 teachers in the UK</a:t>
            </a:r>
          </a:p>
          <a:p>
            <a:r>
              <a:rPr lang="en-US" sz="1800" dirty="0">
                <a:latin typeface="Arial" pitchFamily="34" charset="0"/>
                <a:cs typeface="Arial" pitchFamily="34" charset="0"/>
              </a:rPr>
              <a:t>	</a:t>
            </a:r>
          </a:p>
          <a:p>
            <a:pPr marL="380905" indent="-380905">
              <a:buFont typeface="Arial" panose="020B0604020202020204" pitchFamily="34" charset="0"/>
              <a:buChar char="•"/>
            </a:pPr>
            <a:r>
              <a:rPr lang="en-US" sz="1600" dirty="0"/>
              <a:t>94% think VR will benefit the classroom</a:t>
            </a:r>
          </a:p>
          <a:p>
            <a:pPr marL="380905" indent="-380905">
              <a:buFont typeface="Arial" panose="020B0604020202020204" pitchFamily="34" charset="0"/>
              <a:buChar char="•"/>
            </a:pPr>
            <a:endParaRPr lang="en-US" sz="1600" dirty="0"/>
          </a:p>
          <a:p>
            <a:pPr marL="380905" indent="-380905">
              <a:buFont typeface="Arial" panose="020B0604020202020204" pitchFamily="34" charset="0"/>
              <a:buChar char="•"/>
            </a:pPr>
            <a:r>
              <a:rPr lang="en-US" sz="1600" dirty="0"/>
              <a:t>While only 23% had used VR in the classroom, 97% of those that used it found it made for more engaged students</a:t>
            </a:r>
          </a:p>
          <a:p>
            <a:pPr marL="380905" indent="-380905">
              <a:buFont typeface="Arial" panose="020B0604020202020204" pitchFamily="34" charset="0"/>
              <a:buChar char="•"/>
            </a:pPr>
            <a:endParaRPr lang="en-US" sz="1600" dirty="0"/>
          </a:p>
          <a:p>
            <a:pPr marL="380905" indent="-380905">
              <a:buFont typeface="Arial" panose="020B0604020202020204" pitchFamily="34" charset="0"/>
              <a:buChar char="•"/>
            </a:pPr>
            <a:r>
              <a:rPr lang="en-US" sz="1600" dirty="0"/>
              <a:t>36% struggle to make things in the real world relatable when students have not experienced them, 42% said they don’t have time to do that --- 66% believed that these problems can be solved through VR.</a:t>
            </a:r>
          </a:p>
          <a:p>
            <a:pPr marL="380905" indent="-380905">
              <a:buFont typeface="Arial" panose="020B0604020202020204" pitchFamily="34" charset="0"/>
              <a:buChar char="•"/>
            </a:pPr>
            <a:endParaRPr lang="en-US" sz="1600" dirty="0"/>
          </a:p>
          <a:p>
            <a:pPr marL="380905" indent="-380905">
              <a:buFont typeface="Arial" panose="020B0604020202020204" pitchFamily="34" charset="0"/>
              <a:buChar char="•"/>
            </a:pPr>
            <a:r>
              <a:rPr lang="en-US" sz="1600" dirty="0"/>
              <a:t>68% believed VR will help students overcome financial or physical barriers to experience</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70238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086100"/>
          </a:xfrm>
        </p:spPr>
      </p:sp>
      <p:sp>
        <p:nvSpPr>
          <p:cNvPr id="3" name="Notes Placeholder 2"/>
          <p:cNvSpPr>
            <a:spLocks noGrp="1"/>
          </p:cNvSpPr>
          <p:nvPr>
            <p:ph type="body" idx="1"/>
          </p:nvPr>
        </p:nvSpPr>
        <p:spPr/>
        <p:txBody>
          <a:bodyPr/>
          <a:lstStyle/>
          <a:p>
            <a:r>
              <a:rPr lang="en-US" dirty="0"/>
              <a:t>Here are a few examples from our customers in Australia!</a:t>
            </a:r>
          </a:p>
          <a:p>
            <a:endParaRPr lang="en-US" dirty="0"/>
          </a:p>
          <a:p>
            <a:r>
              <a:rPr lang="en-US" dirty="0"/>
              <a:t>1. IoT for research (Smart Forest) at Western Sydney University – Hawkesbury Campus. CO2 is sprayed and results measured thanks to IoT sensors on the ground, in the branches and inside the trees too.  This data is captured and shared (via meshed Ruckus outdoor APs mounted on cranes over each test zone) to share data with researches in other locations</a:t>
            </a:r>
          </a:p>
          <a:p>
            <a:r>
              <a:rPr lang="en-US" dirty="0"/>
              <a:t>2. STEM learning (Smart Garden) at Western Sydney University – Hawkesbury Campus again, but in their hydroponics lab.  IoT sensors measure foliage density, color, fruit or vegetable production, water amount, humidity levels, etc.  Control mechanisms allow researchers in remote locations to adjust parameters to optimize plant health and food production.  These ‘virtual gardens’ could be used to assign a plant to a classroom who can control them from anywhere!</a:t>
            </a:r>
          </a:p>
          <a:p>
            <a:r>
              <a:rPr lang="en-US" dirty="0"/>
              <a:t>3. Seamless attendance/truancy management – Trinity College in Melbourne with our partner Skyfii using Ruckus WLAN and SPoT – this use case may help with student retention</a:t>
            </a:r>
          </a:p>
          <a:p>
            <a:pPr marL="0" indent="0">
              <a:buNone/>
            </a:pPr>
            <a:r>
              <a:rPr lang="en-US" dirty="0"/>
              <a:t>	a. Is every student in their class during attendance?  Did students excused from class return when expected?</a:t>
            </a:r>
          </a:p>
          <a:p>
            <a:pPr marL="0" indent="0">
              <a:buNone/>
            </a:pPr>
            <a:r>
              <a:rPr lang="en-US" dirty="0"/>
              <a:t>	b. Students who begin missing classes may be at risk of dropping out, so gives early warning to intervene</a:t>
            </a:r>
          </a:p>
          <a:p>
            <a:pPr marL="0" indent="0">
              <a:buNone/>
            </a:pPr>
            <a:endParaRPr lang="en-US" dirty="0"/>
          </a:p>
          <a:p>
            <a:pPr marL="0" indent="0">
              <a:buNone/>
            </a:pPr>
            <a:endParaRPr lang="en-US" dirty="0"/>
          </a:p>
          <a:p>
            <a:pPr marL="0" indent="0">
              <a:buNone/>
            </a:pP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A8056-968F-4BDF-B0D2-6233B85415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05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Traditional APs adopt new IoT and cellular wireless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Connect, power and manage with a common wired and cabled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Unified IT and OT that yields new controls and insights across actionable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FBF18-D258-42AC-A421-336881F9F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574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image" Target="../media/image5.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017 TITLE SLIDE VIDEO">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4" name="Rectangle 3"/>
          <p:cNvSpPr/>
          <p:nvPr userDrawn="1"/>
        </p:nvSpPr>
        <p:spPr bwMode="white">
          <a:xfrm>
            <a:off x="-1" y="0"/>
            <a:ext cx="12192001" cy="6578282"/>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 name="Title 1"/>
          <p:cNvSpPr>
            <a:spLocks noGrp="1"/>
          </p:cNvSpPr>
          <p:nvPr>
            <p:ph type="ctrTitle"/>
          </p:nvPr>
        </p:nvSpPr>
        <p:spPr bwMode="black">
          <a:xfrm>
            <a:off x="3280447" y="4127812"/>
            <a:ext cx="7983645" cy="1219200"/>
          </a:xfrm>
        </p:spPr>
        <p:txBody>
          <a:bodyPr anchor="b">
            <a:normAutofit/>
          </a:bodyPr>
          <a:lstStyle>
            <a:lvl1pPr algn="r">
              <a:lnSpc>
                <a:spcPct val="80000"/>
              </a:lnSpc>
              <a:defRPr sz="4400" b="0" cap="none" baseline="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bwMode="black">
          <a:xfrm>
            <a:off x="3280447" y="5423212"/>
            <a:ext cx="7982659" cy="762000"/>
          </a:xfrm>
        </p:spPr>
        <p:txBody>
          <a:bodyPr>
            <a:normAutofit/>
          </a:bodyPr>
          <a:lstStyle>
            <a:lvl1pPr marL="0" indent="0" algn="r">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44423" y="4402888"/>
            <a:ext cx="3168451" cy="1494875"/>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12" name="Footer Placeholder 4"/>
          <p:cNvSpPr>
            <a:spLocks noGrp="1"/>
          </p:cNvSpPr>
          <p:nvPr>
            <p:ph type="ftr" sz="quarter" idx="3"/>
          </p:nvPr>
        </p:nvSpPr>
        <p:spPr>
          <a:xfrm>
            <a:off x="6896396" y="6629398"/>
            <a:ext cx="4480560" cy="182880"/>
          </a:xfrm>
          <a:prstGeom prst="rect">
            <a:avLst/>
          </a:prstGeom>
        </p:spPr>
        <p:txBody>
          <a:bodyPr vert="horz" wrap="square" lIns="0" tIns="0" rIns="0" bIns="0" rtlCol="0" anchor="ctr"/>
          <a:lstStyle>
            <a:lvl1pPr algn="l">
              <a:defRPr sz="900">
                <a:solidFill>
                  <a:schemeClr val="bg1"/>
                </a:solidFill>
              </a:defRPr>
            </a:lvl1pPr>
          </a:lstStyle>
          <a:p>
            <a:endParaRPr lang="en-US" dirty="0"/>
          </a:p>
        </p:txBody>
      </p:sp>
      <p:sp>
        <p:nvSpPr>
          <p:cNvPr id="13" name="Slide Number Placeholder 5"/>
          <p:cNvSpPr>
            <a:spLocks noGrp="1"/>
          </p:cNvSpPr>
          <p:nvPr>
            <p:ph type="sldNum" sz="quarter" idx="4"/>
          </p:nvPr>
        </p:nvSpPr>
        <p:spPr>
          <a:xfrm>
            <a:off x="11377226" y="6629398"/>
            <a:ext cx="541725" cy="182880"/>
          </a:xfrm>
          <a:prstGeom prst="rect">
            <a:avLst/>
          </a:prstGeom>
        </p:spPr>
        <p:txBody>
          <a:bodyPr vert="horz" wrap="square" lIns="0" tIns="0" rIns="0" bIns="0" rtlCol="0" anchor="ctr"/>
          <a:lstStyle>
            <a:lvl1pPr algn="r">
              <a:defRPr sz="900">
                <a:solidFill>
                  <a:schemeClr val="bg1"/>
                </a:solidFill>
              </a:defRPr>
            </a:lvl1pPr>
          </a:lstStyle>
          <a:p>
            <a:fld id="{71FA2017-4488-4033-A37E-4064B866FEA5}" type="slidenum">
              <a:rPr lang="en-US" smtClean="0"/>
              <a:pPr/>
              <a:t>‹#›</a:t>
            </a:fld>
            <a:endParaRPr lang="en-US"/>
          </a:p>
        </p:txBody>
      </p:sp>
      <p:sp>
        <p:nvSpPr>
          <p:cNvPr id="15" name="TextBox 14"/>
          <p:cNvSpPr txBox="1"/>
          <p:nvPr userDrawn="1">
            <p:custDataLst>
              <p:tags r:id="rId1"/>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solidFill>
                  <a:schemeClr val="bg1"/>
                </a:solidFill>
              </a:rPr>
              <a:t>Copyright 2019 – ARRIS Enterprises, LLC. All rights reserved</a:t>
            </a:r>
            <a:endParaRPr sz="9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2017 TITLE/BLANK-NoGraphics-FullBle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68957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Divider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884" t="8392" r="624" b="8278"/>
          <a:stretch/>
        </p:blipFill>
        <p:spPr>
          <a:xfrm>
            <a:off x="-15241" y="-15241"/>
            <a:ext cx="12230101" cy="6903721"/>
          </a:xfrm>
          <a:prstGeom prst="rect">
            <a:avLst/>
          </a:prstGeom>
        </p:spPr>
      </p:pic>
      <p:sp>
        <p:nvSpPr>
          <p:cNvPr id="8" name="Rectangle 7"/>
          <p:cNvSpPr/>
          <p:nvPr userDrawn="1"/>
        </p:nvSpPr>
        <p:spPr>
          <a:xfrm>
            <a:off x="-24616" y="-15240"/>
            <a:ext cx="12216616" cy="690372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 name="Title 1"/>
          <p:cNvSpPr>
            <a:spLocks noGrp="1"/>
          </p:cNvSpPr>
          <p:nvPr>
            <p:ph type="title"/>
          </p:nvPr>
        </p:nvSpPr>
        <p:spPr>
          <a:xfrm>
            <a:off x="624013" y="1438528"/>
            <a:ext cx="10153839" cy="2438400"/>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9253" y="3961155"/>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0" name="TextBox 9"/>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Divider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5562" b="5286"/>
          <a:stretch/>
        </p:blipFill>
        <p:spPr>
          <a:xfrm>
            <a:off x="-24616" y="0"/>
            <a:ext cx="12216616" cy="6863787"/>
          </a:xfrm>
          <a:prstGeom prst="rect">
            <a:avLst/>
          </a:prstGeom>
        </p:spPr>
      </p:pic>
      <p:sp>
        <p:nvSpPr>
          <p:cNvPr id="8" name="Rectangle 7"/>
          <p:cNvSpPr/>
          <p:nvPr userDrawn="1"/>
        </p:nvSpPr>
        <p:spPr>
          <a:xfrm>
            <a:off x="-24616" y="0"/>
            <a:ext cx="12216616" cy="686378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 name="Title 1"/>
          <p:cNvSpPr>
            <a:spLocks noGrp="1"/>
          </p:cNvSpPr>
          <p:nvPr>
            <p:ph type="title"/>
          </p:nvPr>
        </p:nvSpPr>
        <p:spPr>
          <a:xfrm>
            <a:off x="624013" y="2422238"/>
            <a:ext cx="10153839" cy="1453768"/>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9253" y="3960233"/>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Box 8"/>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4_Divider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5249" b="5248"/>
          <a:stretch/>
        </p:blipFill>
        <p:spPr>
          <a:xfrm>
            <a:off x="-24404" y="-7620"/>
            <a:ext cx="12216403" cy="6888480"/>
          </a:xfrm>
          <a:prstGeom prst="rect">
            <a:avLst/>
          </a:prstGeom>
        </p:spPr>
      </p:pic>
      <p:sp>
        <p:nvSpPr>
          <p:cNvPr id="8" name="Rectangle 7"/>
          <p:cNvSpPr/>
          <p:nvPr userDrawn="1"/>
        </p:nvSpPr>
        <p:spPr>
          <a:xfrm>
            <a:off x="-24616" y="-7620"/>
            <a:ext cx="12216616" cy="686378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 name="Title 1"/>
          <p:cNvSpPr>
            <a:spLocks noGrp="1"/>
          </p:cNvSpPr>
          <p:nvPr>
            <p:ph type="title"/>
          </p:nvPr>
        </p:nvSpPr>
        <p:spPr>
          <a:xfrm>
            <a:off x="624013" y="2422238"/>
            <a:ext cx="10153839" cy="1453768"/>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9253" y="3960233"/>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Box 8"/>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107463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2_Divider Slide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t="8007" b="7892"/>
          <a:stretch/>
        </p:blipFill>
        <p:spPr>
          <a:xfrm>
            <a:off x="-32236" y="7619"/>
            <a:ext cx="12231856" cy="6858001"/>
          </a:xfrm>
          <a:prstGeom prst="rect">
            <a:avLst/>
          </a:prstGeom>
        </p:spPr>
      </p:pic>
      <p:sp>
        <p:nvSpPr>
          <p:cNvPr id="10" name="Rectangle 9"/>
          <p:cNvSpPr/>
          <p:nvPr userDrawn="1"/>
        </p:nvSpPr>
        <p:spPr>
          <a:xfrm>
            <a:off x="-24616" y="-5787"/>
            <a:ext cx="12216616" cy="686378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 name="Title 1"/>
          <p:cNvSpPr>
            <a:spLocks noGrp="1"/>
          </p:cNvSpPr>
          <p:nvPr>
            <p:ph type="title"/>
          </p:nvPr>
        </p:nvSpPr>
        <p:spPr>
          <a:xfrm>
            <a:off x="631633" y="1438528"/>
            <a:ext cx="10153839" cy="2438400"/>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46873" y="3961155"/>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TextBox 6"/>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3_Divider Slide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143" t="6169" r="2505" b="9857"/>
          <a:stretch/>
        </p:blipFill>
        <p:spPr>
          <a:xfrm>
            <a:off x="0" y="0"/>
            <a:ext cx="12214860" cy="6880860"/>
          </a:xfrm>
          <a:prstGeom prst="rect">
            <a:avLst/>
          </a:prstGeom>
        </p:spPr>
      </p:pic>
      <p:sp>
        <p:nvSpPr>
          <p:cNvPr id="7" name="Rectangle 6"/>
          <p:cNvSpPr/>
          <p:nvPr userDrawn="1"/>
        </p:nvSpPr>
        <p:spPr>
          <a:xfrm>
            <a:off x="0" y="9453"/>
            <a:ext cx="12216616" cy="687140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 name="Title 1"/>
          <p:cNvSpPr>
            <a:spLocks noGrp="1"/>
          </p:cNvSpPr>
          <p:nvPr>
            <p:ph type="title"/>
          </p:nvPr>
        </p:nvSpPr>
        <p:spPr>
          <a:xfrm>
            <a:off x="624013" y="1446148"/>
            <a:ext cx="10153839" cy="2438400"/>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5000" y="3968775"/>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Box 8"/>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411167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5_Divider Slide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866" t="8371" r="988" b="8648"/>
          <a:stretch/>
        </p:blipFill>
        <p:spPr>
          <a:xfrm>
            <a:off x="0" y="-7620"/>
            <a:ext cx="12199620" cy="6873240"/>
          </a:xfrm>
          <a:prstGeom prst="rect">
            <a:avLst/>
          </a:prstGeom>
        </p:spPr>
      </p:pic>
      <p:sp>
        <p:nvSpPr>
          <p:cNvPr id="7" name="Rectangle 6"/>
          <p:cNvSpPr/>
          <p:nvPr userDrawn="1"/>
        </p:nvSpPr>
        <p:spPr>
          <a:xfrm>
            <a:off x="0" y="-13407"/>
            <a:ext cx="12216616" cy="687140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 name="Title 1"/>
          <p:cNvSpPr>
            <a:spLocks noGrp="1"/>
          </p:cNvSpPr>
          <p:nvPr>
            <p:ph type="title"/>
          </p:nvPr>
        </p:nvSpPr>
        <p:spPr>
          <a:xfrm>
            <a:off x="624013" y="1446148"/>
            <a:ext cx="10153839" cy="2438400"/>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5000" y="3968775"/>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1" name="TextBox 10"/>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5895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017 Thank You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 y="857"/>
            <a:ext cx="12188952" cy="6856285"/>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4" name="TextBox 3"/>
          <p:cNvSpPr txBox="1"/>
          <p:nvPr userDrawn="1"/>
        </p:nvSpPr>
        <p:spPr>
          <a:xfrm>
            <a:off x="4978937" y="3179701"/>
            <a:ext cx="2234138" cy="498598"/>
          </a:xfrm>
          <a:prstGeom prst="rect">
            <a:avLst/>
          </a:prstGeom>
          <a:noFill/>
        </p:spPr>
        <p:txBody>
          <a:bodyPr wrap="none" lIns="0" tIns="0" rIns="0" bIns="0" rtlCol="0" anchor="ctr">
            <a:spAutoFit/>
          </a:bodyPr>
          <a:lstStyle/>
          <a:p>
            <a:pPr marL="0" indent="0" algn="ctr">
              <a:lnSpc>
                <a:spcPct val="90000"/>
              </a:lnSpc>
              <a:buClr>
                <a:schemeClr val="accent1"/>
              </a:buClr>
              <a:buSzPct val="90000"/>
              <a:buFont typeface="Arial" panose="020B0604020202020204" pitchFamily="34" charset="0"/>
              <a:buNone/>
            </a:pPr>
            <a:r>
              <a:rPr lang="en-US" sz="3600" dirty="0">
                <a:solidFill>
                  <a:schemeClr val="bg1"/>
                </a:solidFill>
              </a:rPr>
              <a:t>THANK YOU</a:t>
            </a:r>
          </a:p>
        </p:txBody>
      </p:sp>
      <p:sp>
        <p:nvSpPr>
          <p:cNvPr id="7" name="TextBox 6"/>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30518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017 Thank You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2" name="TextBox 1"/>
          <p:cNvSpPr txBox="1"/>
          <p:nvPr userDrawn="1"/>
        </p:nvSpPr>
        <p:spPr>
          <a:xfrm>
            <a:off x="4566872" y="3179701"/>
            <a:ext cx="3058273" cy="498598"/>
          </a:xfrm>
          <a:prstGeom prst="rect">
            <a:avLst/>
          </a:prstGeom>
          <a:noFill/>
        </p:spPr>
        <p:txBody>
          <a:bodyPr wrap="none" lIns="0" tIns="0" rIns="0" bIns="0" rtlCol="0" anchor="ctr">
            <a:spAutoFit/>
          </a:bodyPr>
          <a:lstStyle/>
          <a:p>
            <a:pPr marL="0" indent="0" algn="ctr">
              <a:lnSpc>
                <a:spcPct val="90000"/>
              </a:lnSpc>
              <a:buClr>
                <a:schemeClr val="accent1"/>
              </a:buClr>
              <a:buSzPct val="90000"/>
              <a:buFont typeface="Arial" panose="020B0604020202020204" pitchFamily="34" charset="0"/>
              <a:buNone/>
            </a:pPr>
            <a:r>
              <a:rPr lang="en-US" sz="3600" dirty="0" err="1">
                <a:solidFill>
                  <a:schemeClr val="accent1"/>
                </a:solidFill>
              </a:rPr>
              <a:t>Muito</a:t>
            </a:r>
            <a:r>
              <a:rPr lang="en-US" sz="3600" dirty="0">
                <a:solidFill>
                  <a:schemeClr val="accent1"/>
                </a:solidFill>
              </a:rPr>
              <a:t> </a:t>
            </a:r>
            <a:r>
              <a:rPr lang="en-US" sz="3600" dirty="0" err="1">
                <a:solidFill>
                  <a:schemeClr val="accent1"/>
                </a:solidFill>
              </a:rPr>
              <a:t>obrigado</a:t>
            </a:r>
            <a:r>
              <a:rPr lang="en-US" sz="3600" dirty="0">
                <a:solidFill>
                  <a:schemeClr val="accent1"/>
                </a:solidFill>
              </a:rPr>
              <a:t>!</a:t>
            </a:r>
          </a:p>
        </p:txBody>
      </p:sp>
      <p:sp>
        <p:nvSpPr>
          <p:cNvPr id="8" name="TextBox 7"/>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2019 – ARRIS Enterprises, LLC. All rights reserved</a:t>
            </a:r>
            <a:endParaRPr sz="9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40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017 TITLE SLIDE HEADE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2001" cy="6870380"/>
          </a:xfrm>
          <a:prstGeom prst="rect">
            <a:avLst/>
          </a:prstGeom>
        </p:spPr>
      </p:pic>
      <p:sp>
        <p:nvSpPr>
          <p:cNvPr id="9" name="Rectangle 8"/>
          <p:cNvSpPr/>
          <p:nvPr userDrawn="1"/>
        </p:nvSpPr>
        <p:spPr>
          <a:xfrm>
            <a:off x="0" y="-6436"/>
            <a:ext cx="12192000" cy="6584717"/>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 name="Title 1"/>
          <p:cNvSpPr>
            <a:spLocks noGrp="1"/>
          </p:cNvSpPr>
          <p:nvPr>
            <p:ph type="ctrTitle"/>
          </p:nvPr>
        </p:nvSpPr>
        <p:spPr>
          <a:xfrm>
            <a:off x="3280447" y="4123363"/>
            <a:ext cx="7983645" cy="1219200"/>
          </a:xfrm>
        </p:spPr>
        <p:txBody>
          <a:bodyPr anchor="b">
            <a:normAutofit/>
          </a:bodyPr>
          <a:lstStyle>
            <a:lvl1pPr algn="r">
              <a:lnSpc>
                <a:spcPct val="80000"/>
              </a:lnSpc>
              <a:defRPr sz="4400" b="0" cap="none" baseline="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bwMode="white">
          <a:xfrm>
            <a:off x="3280447" y="5422386"/>
            <a:ext cx="7982659" cy="762000"/>
          </a:xfrm>
        </p:spPr>
        <p:txBody>
          <a:bodyPr>
            <a:normAutofit/>
          </a:bodyPr>
          <a:lstStyle>
            <a:lvl1pPr marL="0" indent="0" algn="r">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423" y="4402888"/>
            <a:ext cx="3168451" cy="149487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12" name="Footer Placeholder 4"/>
          <p:cNvSpPr>
            <a:spLocks noGrp="1"/>
          </p:cNvSpPr>
          <p:nvPr>
            <p:ph type="ftr" sz="quarter" idx="3"/>
          </p:nvPr>
        </p:nvSpPr>
        <p:spPr>
          <a:xfrm>
            <a:off x="6896396" y="6629398"/>
            <a:ext cx="4480560" cy="182880"/>
          </a:xfrm>
          <a:prstGeom prst="rect">
            <a:avLst/>
          </a:prstGeom>
        </p:spPr>
        <p:txBody>
          <a:bodyPr vert="horz" wrap="square" lIns="0" tIns="0" rIns="0" bIns="0" rtlCol="0" anchor="ctr"/>
          <a:lstStyle>
            <a:lvl1pPr algn="l">
              <a:defRPr sz="900">
                <a:solidFill>
                  <a:schemeClr val="bg1"/>
                </a:solidFill>
              </a:defRPr>
            </a:lvl1pPr>
          </a:lstStyle>
          <a:p>
            <a:endParaRPr lang="en-US" dirty="0"/>
          </a:p>
        </p:txBody>
      </p:sp>
      <p:sp>
        <p:nvSpPr>
          <p:cNvPr id="15" name="Slide Number Placeholder 5"/>
          <p:cNvSpPr>
            <a:spLocks noGrp="1"/>
          </p:cNvSpPr>
          <p:nvPr>
            <p:ph type="sldNum" sz="quarter" idx="4"/>
          </p:nvPr>
        </p:nvSpPr>
        <p:spPr>
          <a:xfrm>
            <a:off x="11377226" y="6629398"/>
            <a:ext cx="541725" cy="182880"/>
          </a:xfrm>
          <a:prstGeom prst="rect">
            <a:avLst/>
          </a:prstGeom>
        </p:spPr>
        <p:txBody>
          <a:bodyPr vert="horz" wrap="square" lIns="0" tIns="0" rIns="0" bIns="0" rtlCol="0" anchor="ctr"/>
          <a:lstStyle>
            <a:lvl1pPr algn="r">
              <a:defRPr sz="900">
                <a:solidFill>
                  <a:schemeClr val="bg1"/>
                </a:solidFill>
              </a:defRPr>
            </a:lvl1pPr>
          </a:lstStyle>
          <a:p>
            <a:fld id="{71FA2017-4488-4033-A37E-4064B866FEA5}" type="slidenum">
              <a:rPr lang="en-US" smtClean="0"/>
              <a:pPr/>
              <a:t>‹#›</a:t>
            </a:fld>
            <a:endParaRPr lang="en-US"/>
          </a:p>
        </p:txBody>
      </p:sp>
      <p:sp>
        <p:nvSpPr>
          <p:cNvPr id="17" name="TextBox 16"/>
          <p:cNvSpPr txBox="1"/>
          <p:nvPr userDrawn="1">
            <p:custDataLst>
              <p:tags r:id="rId1"/>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solidFill>
                  <a:schemeClr val="bg1"/>
                </a:solidFill>
              </a:rPr>
              <a:t>Copyright 2019 – ARRIS Enterprises, LLC. All rights reserved</a:t>
            </a:r>
            <a:endParaRPr sz="9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 No Background">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783" y="1179576"/>
            <a:ext cx="11076268"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spTree>
    <p:extLst>
      <p:ext uri="{BB962C8B-B14F-4D97-AF65-F5344CB8AC3E}">
        <p14:creationId xmlns:p14="http://schemas.microsoft.com/office/powerpoint/2010/main" val="10301702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E53A1EA-1DB7-4653-BCB7-2D9986EADF87}" type="slidenum">
              <a:rPr lang="en-US" smtClean="0"/>
              <a:t>‹#›</a:t>
            </a:fld>
            <a:endParaRPr lang="en-US"/>
          </a:p>
        </p:txBody>
      </p:sp>
      <p:sp>
        <p:nvSpPr>
          <p:cNvPr id="8" name="Title Placeholder 1"/>
          <p:cNvSpPr>
            <a:spLocks noGrp="1"/>
          </p:cNvSpPr>
          <p:nvPr>
            <p:ph type="title"/>
          </p:nvPr>
        </p:nvSpPr>
        <p:spPr>
          <a:xfrm>
            <a:off x="287694" y="4816"/>
            <a:ext cx="11597950" cy="9699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Text Placeholder 2"/>
          <p:cNvSpPr>
            <a:spLocks noGrp="1"/>
          </p:cNvSpPr>
          <p:nvPr>
            <p:ph idx="1"/>
          </p:nvPr>
        </p:nvSpPr>
        <p:spPr>
          <a:xfrm>
            <a:off x="287694" y="1175507"/>
            <a:ext cx="11597950" cy="49578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755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2017 TITLE SLIDE VIDEO">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4" name="Rectangle 3"/>
          <p:cNvSpPr/>
          <p:nvPr userDrawn="1"/>
        </p:nvSpPr>
        <p:spPr>
          <a:xfrm>
            <a:off x="-1" y="0"/>
            <a:ext cx="12192001" cy="6578282"/>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 name="Title 1"/>
          <p:cNvSpPr>
            <a:spLocks noGrp="1"/>
          </p:cNvSpPr>
          <p:nvPr>
            <p:ph type="ctrTitle"/>
          </p:nvPr>
        </p:nvSpPr>
        <p:spPr>
          <a:xfrm>
            <a:off x="3280447" y="4127812"/>
            <a:ext cx="7983645" cy="1219200"/>
          </a:xfrm>
        </p:spPr>
        <p:txBody>
          <a:bodyPr anchor="b">
            <a:normAutofit/>
          </a:bodyPr>
          <a:lstStyle>
            <a:lvl1pPr algn="r">
              <a:lnSpc>
                <a:spcPct val="80000"/>
              </a:lnSpc>
              <a:defRPr sz="4400" b="0" cap="none" baseline="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a:xfrm>
            <a:off x="3280447" y="5423212"/>
            <a:ext cx="7982659" cy="762000"/>
          </a:xfrm>
        </p:spPr>
        <p:txBody>
          <a:bodyPr>
            <a:normAutofit/>
          </a:bodyPr>
          <a:lstStyle>
            <a:lvl1pPr marL="0" indent="0" algn="r">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423" y="4402888"/>
            <a:ext cx="3168451" cy="1494875"/>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12" name="Footer Placeholder 4"/>
          <p:cNvSpPr>
            <a:spLocks noGrp="1"/>
          </p:cNvSpPr>
          <p:nvPr>
            <p:ph type="ftr" sz="quarter" idx="3"/>
          </p:nvPr>
        </p:nvSpPr>
        <p:spPr>
          <a:xfrm>
            <a:off x="6896396" y="6629398"/>
            <a:ext cx="4480560" cy="182880"/>
          </a:xfrm>
          <a:prstGeom prst="rect">
            <a:avLst/>
          </a:prstGeom>
        </p:spPr>
        <p:txBody>
          <a:bodyPr vert="horz" wrap="square" lIns="0" tIns="0" rIns="0" bIns="0" rtlCol="0" anchor="ctr"/>
          <a:lstStyle>
            <a:lvl1pPr algn="l">
              <a:defRPr sz="900">
                <a:solidFill>
                  <a:schemeClr val="bg1"/>
                </a:solidFill>
              </a:defRPr>
            </a:lvl1pPr>
          </a:lstStyle>
          <a:p>
            <a:endParaRPr lang="en-US" dirty="0"/>
          </a:p>
        </p:txBody>
      </p:sp>
      <p:sp>
        <p:nvSpPr>
          <p:cNvPr id="13" name="Slide Number Placeholder 5"/>
          <p:cNvSpPr>
            <a:spLocks noGrp="1"/>
          </p:cNvSpPr>
          <p:nvPr>
            <p:ph type="sldNum" sz="quarter" idx="4"/>
          </p:nvPr>
        </p:nvSpPr>
        <p:spPr>
          <a:xfrm>
            <a:off x="11377226" y="6629398"/>
            <a:ext cx="541725" cy="182880"/>
          </a:xfrm>
          <a:prstGeom prst="rect">
            <a:avLst/>
          </a:prstGeom>
        </p:spPr>
        <p:txBody>
          <a:bodyPr vert="horz" wrap="square" lIns="0" tIns="0" rIns="0" bIns="0" rtlCol="0" anchor="ctr"/>
          <a:lstStyle>
            <a:lvl1pPr algn="r">
              <a:defRPr sz="900">
                <a:solidFill>
                  <a:schemeClr val="bg1"/>
                </a:solidFill>
              </a:defRPr>
            </a:lvl1pPr>
          </a:lstStyle>
          <a:p>
            <a:fld id="{71FA2017-4488-4033-A37E-4064B866FEA5}" type="slidenum">
              <a:rPr lang="en-US" smtClean="0"/>
              <a:pPr/>
              <a:t>‹#›</a:t>
            </a:fld>
            <a:endParaRPr lang="en-US" dirty="0"/>
          </a:p>
        </p:txBody>
      </p:sp>
      <p:sp>
        <p:nvSpPr>
          <p:cNvPr id="15" name="TextBox 14"/>
          <p:cNvSpPr txBox="1"/>
          <p:nvPr userDrawn="1">
            <p:custDataLst>
              <p:tags r:id="rId1"/>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159623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2017 TITLE SLIDE HEADE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2001" cy="6870380"/>
          </a:xfrm>
          <a:prstGeom prst="rect">
            <a:avLst/>
          </a:prstGeom>
        </p:spPr>
      </p:pic>
      <p:sp>
        <p:nvSpPr>
          <p:cNvPr id="9" name="Rectangle 8"/>
          <p:cNvSpPr/>
          <p:nvPr userDrawn="1"/>
        </p:nvSpPr>
        <p:spPr>
          <a:xfrm>
            <a:off x="0" y="-6436"/>
            <a:ext cx="12192000" cy="6584717"/>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 name="Title 1"/>
          <p:cNvSpPr>
            <a:spLocks noGrp="1"/>
          </p:cNvSpPr>
          <p:nvPr>
            <p:ph type="ctrTitle"/>
          </p:nvPr>
        </p:nvSpPr>
        <p:spPr>
          <a:xfrm>
            <a:off x="3280447" y="4123363"/>
            <a:ext cx="7983645" cy="1219200"/>
          </a:xfrm>
        </p:spPr>
        <p:txBody>
          <a:bodyPr anchor="b">
            <a:normAutofit/>
          </a:bodyPr>
          <a:lstStyle>
            <a:lvl1pPr algn="r">
              <a:lnSpc>
                <a:spcPct val="80000"/>
              </a:lnSpc>
              <a:defRPr sz="4400" b="0" cap="none" baseline="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a:xfrm>
            <a:off x="3280447" y="5422386"/>
            <a:ext cx="7982659" cy="762000"/>
          </a:xfrm>
        </p:spPr>
        <p:txBody>
          <a:bodyPr>
            <a:normAutofit/>
          </a:bodyPr>
          <a:lstStyle>
            <a:lvl1pPr marL="0" indent="0" algn="r">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423" y="4402888"/>
            <a:ext cx="3168451" cy="149487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12" name="Footer Placeholder 4"/>
          <p:cNvSpPr>
            <a:spLocks noGrp="1"/>
          </p:cNvSpPr>
          <p:nvPr>
            <p:ph type="ftr" sz="quarter" idx="3"/>
          </p:nvPr>
        </p:nvSpPr>
        <p:spPr>
          <a:xfrm>
            <a:off x="6896396" y="6629398"/>
            <a:ext cx="4480560" cy="182880"/>
          </a:xfrm>
          <a:prstGeom prst="rect">
            <a:avLst/>
          </a:prstGeom>
        </p:spPr>
        <p:txBody>
          <a:bodyPr vert="horz" wrap="square" lIns="0" tIns="0" rIns="0" bIns="0" rtlCol="0" anchor="ctr"/>
          <a:lstStyle>
            <a:lvl1pPr algn="l">
              <a:defRPr sz="900">
                <a:solidFill>
                  <a:schemeClr val="bg1"/>
                </a:solidFill>
              </a:defRPr>
            </a:lvl1pPr>
          </a:lstStyle>
          <a:p>
            <a:endParaRPr lang="en-US" dirty="0"/>
          </a:p>
        </p:txBody>
      </p:sp>
      <p:sp>
        <p:nvSpPr>
          <p:cNvPr id="15" name="Slide Number Placeholder 5"/>
          <p:cNvSpPr>
            <a:spLocks noGrp="1"/>
          </p:cNvSpPr>
          <p:nvPr>
            <p:ph type="sldNum" sz="quarter" idx="4"/>
          </p:nvPr>
        </p:nvSpPr>
        <p:spPr>
          <a:xfrm>
            <a:off x="11377226" y="6629398"/>
            <a:ext cx="541725" cy="182880"/>
          </a:xfrm>
          <a:prstGeom prst="rect">
            <a:avLst/>
          </a:prstGeom>
        </p:spPr>
        <p:txBody>
          <a:bodyPr vert="horz" wrap="square" lIns="0" tIns="0" rIns="0" bIns="0" rtlCol="0" anchor="ctr"/>
          <a:lstStyle>
            <a:lvl1pPr algn="r">
              <a:defRPr sz="900">
                <a:solidFill>
                  <a:schemeClr val="bg1"/>
                </a:solidFill>
              </a:defRPr>
            </a:lvl1pPr>
          </a:lstStyle>
          <a:p>
            <a:fld id="{71FA2017-4488-4033-A37E-4064B866FEA5}" type="slidenum">
              <a:rPr lang="en-US" smtClean="0"/>
              <a:pPr/>
              <a:t>‹#›</a:t>
            </a:fld>
            <a:endParaRPr lang="en-US" dirty="0"/>
          </a:p>
        </p:txBody>
      </p:sp>
      <p:sp>
        <p:nvSpPr>
          <p:cNvPr id="17" name="TextBox 16"/>
          <p:cNvSpPr txBox="1"/>
          <p:nvPr userDrawn="1">
            <p:custDataLst>
              <p:tags r:id="rId1"/>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245090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2017 PROCESS FLOW TITLE SLIDE">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280447" y="4127812"/>
            <a:ext cx="7983645" cy="1219200"/>
          </a:xfrm>
        </p:spPr>
        <p:txBody>
          <a:bodyPr anchor="b">
            <a:normAutofit/>
          </a:bodyPr>
          <a:lstStyle>
            <a:lvl1pPr algn="r">
              <a:lnSpc>
                <a:spcPct val="80000"/>
              </a:lnSpc>
              <a:defRPr sz="4400" b="0" cap="none" baseline="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a:xfrm>
            <a:off x="3280447" y="5423212"/>
            <a:ext cx="7982659" cy="762000"/>
          </a:xfrm>
        </p:spPr>
        <p:txBody>
          <a:bodyPr>
            <a:normAutofit/>
          </a:bodyPr>
          <a:lstStyle>
            <a:lvl1pPr marL="0" indent="0" algn="r">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423" y="4402888"/>
            <a:ext cx="3168451" cy="1494875"/>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13" name="Footer Placeholder 4"/>
          <p:cNvSpPr>
            <a:spLocks noGrp="1"/>
          </p:cNvSpPr>
          <p:nvPr>
            <p:ph type="ftr" sz="quarter" idx="3"/>
          </p:nvPr>
        </p:nvSpPr>
        <p:spPr>
          <a:xfrm>
            <a:off x="6896396" y="6629398"/>
            <a:ext cx="4480560" cy="182880"/>
          </a:xfrm>
          <a:prstGeom prst="rect">
            <a:avLst/>
          </a:prstGeom>
        </p:spPr>
        <p:txBody>
          <a:bodyPr vert="horz" wrap="square" lIns="0" tIns="0" rIns="0" bIns="0" rtlCol="0" anchor="ctr"/>
          <a:lstStyle>
            <a:lvl1pPr algn="l">
              <a:defRPr sz="900">
                <a:solidFill>
                  <a:schemeClr val="bg1"/>
                </a:solidFill>
              </a:defRPr>
            </a:lvl1pPr>
          </a:lstStyle>
          <a:p>
            <a:endParaRPr lang="en-US" dirty="0"/>
          </a:p>
        </p:txBody>
      </p:sp>
      <p:sp>
        <p:nvSpPr>
          <p:cNvPr id="14" name="Slide Number Placeholder 5"/>
          <p:cNvSpPr>
            <a:spLocks noGrp="1"/>
          </p:cNvSpPr>
          <p:nvPr>
            <p:ph type="sldNum" sz="quarter" idx="4"/>
          </p:nvPr>
        </p:nvSpPr>
        <p:spPr>
          <a:xfrm>
            <a:off x="11377226" y="6629398"/>
            <a:ext cx="541725" cy="182880"/>
          </a:xfrm>
          <a:prstGeom prst="rect">
            <a:avLst/>
          </a:prstGeom>
        </p:spPr>
        <p:txBody>
          <a:bodyPr vert="horz" wrap="square" lIns="0" tIns="0" rIns="0" bIns="0" rtlCol="0" anchor="ctr"/>
          <a:lstStyle>
            <a:lvl1pPr algn="r">
              <a:defRPr sz="900">
                <a:solidFill>
                  <a:schemeClr val="bg1"/>
                </a:solidFill>
              </a:defRPr>
            </a:lvl1pPr>
          </a:lstStyle>
          <a:p>
            <a:fld id="{71FA2017-4488-4033-A37E-4064B866FEA5}" type="slidenum">
              <a:rPr lang="en-US" smtClean="0"/>
              <a:pPr/>
              <a:t>‹#›</a:t>
            </a:fld>
            <a:endParaRPr lang="en-US" dirty="0"/>
          </a:p>
        </p:txBody>
      </p:sp>
      <p:sp>
        <p:nvSpPr>
          <p:cNvPr id="15" name="TextBox 14"/>
          <p:cNvSpPr txBox="1"/>
          <p:nvPr userDrawn="1">
            <p:custDataLst>
              <p:tags r:id="rId1"/>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131914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017 TITL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dirty="0"/>
          </a:p>
        </p:txBody>
      </p:sp>
      <p:sp>
        <p:nvSpPr>
          <p:cNvPr id="3" name="Content Placeholder 2"/>
          <p:cNvSpPr>
            <a:spLocks noGrp="1"/>
          </p:cNvSpPr>
          <p:nvPr>
            <p:ph idx="1"/>
          </p:nvPr>
        </p:nvSpPr>
        <p:spPr>
          <a:xfrm>
            <a:off x="270935" y="1143001"/>
            <a:ext cx="11648016"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Footer Placeholder 9"/>
          <p:cNvSpPr>
            <a:spLocks noGrp="1"/>
          </p:cNvSpPr>
          <p:nvPr>
            <p:ph type="ftr" sz="quarter" idx="11"/>
          </p:nvPr>
        </p:nvSpPr>
        <p:spPr>
          <a:xfrm>
            <a:off x="6896396" y="6625898"/>
            <a:ext cx="4480560" cy="182880"/>
          </a:xfrm>
        </p:spPr>
        <p:txBody>
          <a:bodyPr/>
          <a:lstStyle/>
          <a:p>
            <a:endParaRPr dirty="0"/>
          </a:p>
        </p:txBody>
      </p:sp>
      <p:sp>
        <p:nvSpPr>
          <p:cNvPr id="11" name="Slide Number Placeholder 10"/>
          <p:cNvSpPr>
            <a:spLocks noGrp="1"/>
          </p:cNvSpPr>
          <p:nvPr>
            <p:ph type="sldNum" sz="quarter" idx="12"/>
          </p:nvPr>
        </p:nvSpPr>
        <p:spPr>
          <a:xfrm>
            <a:off x="11377226" y="6625898"/>
            <a:ext cx="541725" cy="182880"/>
          </a:xfrm>
        </p:spPr>
        <p:txBody>
          <a:bodyPr/>
          <a:lstStyle/>
          <a:p>
            <a:fld id="{71FA2017-4488-4033-A37E-4064B866FEA5}" type="slidenum">
              <a:rPr/>
              <a:pPr/>
              <a:t>‹#›</a:t>
            </a:fld>
            <a:endParaRPr dirty="0"/>
          </a:p>
        </p:txBody>
      </p:sp>
    </p:spTree>
    <p:extLst>
      <p:ext uri="{BB962C8B-B14F-4D97-AF65-F5344CB8AC3E}">
        <p14:creationId xmlns:p14="http://schemas.microsoft.com/office/powerpoint/2010/main" val="15419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17 TITLE/2 COL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71FA2017-4488-4033-A37E-4064B866FEA5}" type="slidenum">
              <a:rPr lang="uk-UA" smtClean="0"/>
              <a:pPr/>
              <a:t>‹#›</a:t>
            </a:fld>
            <a:endParaRPr lang="uk-UA"/>
          </a:p>
        </p:txBody>
      </p:sp>
      <p:sp>
        <p:nvSpPr>
          <p:cNvPr id="5" name="Content Placeholder 2"/>
          <p:cNvSpPr>
            <a:spLocks noGrp="1"/>
          </p:cNvSpPr>
          <p:nvPr>
            <p:ph sz="half" idx="1"/>
          </p:nvPr>
        </p:nvSpPr>
        <p:spPr>
          <a:xfrm>
            <a:off x="270935" y="1143001"/>
            <a:ext cx="5689600" cy="5257799"/>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3"/>
          <p:cNvSpPr>
            <a:spLocks noGrp="1"/>
          </p:cNvSpPr>
          <p:nvPr>
            <p:ph sz="half" idx="2"/>
          </p:nvPr>
        </p:nvSpPr>
        <p:spPr>
          <a:xfrm>
            <a:off x="6229349" y="1143001"/>
            <a:ext cx="5689600" cy="5257799"/>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855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17 TITLE/3 COL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0" name="Footer Placeholder 9"/>
          <p:cNvSpPr>
            <a:spLocks noGrp="1"/>
          </p:cNvSpPr>
          <p:nvPr>
            <p:ph type="ftr" sz="quarter" idx="11"/>
          </p:nvPr>
        </p:nvSpPr>
        <p:spPr>
          <a:xfrm>
            <a:off x="6896396" y="6632983"/>
            <a:ext cx="4480560" cy="182881"/>
          </a:xfrm>
        </p:spPr>
        <p:txBody>
          <a:bodyPr/>
          <a:lstStyle/>
          <a:p>
            <a:endParaRPr dirty="0"/>
          </a:p>
        </p:txBody>
      </p:sp>
      <p:sp>
        <p:nvSpPr>
          <p:cNvPr id="11" name="Slide Number Placeholder 10"/>
          <p:cNvSpPr>
            <a:spLocks noGrp="1"/>
          </p:cNvSpPr>
          <p:nvPr>
            <p:ph type="sldNum" sz="quarter" idx="12"/>
          </p:nvPr>
        </p:nvSpPr>
        <p:spPr>
          <a:xfrm>
            <a:off x="11377226" y="6632983"/>
            <a:ext cx="541725" cy="182881"/>
          </a:xfrm>
        </p:spPr>
        <p:txBody>
          <a:bodyPr/>
          <a:lstStyle/>
          <a:p>
            <a:fld id="{71FA2017-4488-4033-A37E-4064B866FEA5}" type="slidenum">
              <a:rPr/>
              <a:pPr/>
              <a:t>‹#›</a:t>
            </a:fld>
            <a:endParaRPr dirty="0"/>
          </a:p>
        </p:txBody>
      </p:sp>
      <p:sp>
        <p:nvSpPr>
          <p:cNvPr id="6" name="Content Placeholder 12"/>
          <p:cNvSpPr>
            <a:spLocks noGrp="1"/>
          </p:cNvSpPr>
          <p:nvPr>
            <p:ph sz="quarter" idx="14"/>
          </p:nvPr>
        </p:nvSpPr>
        <p:spPr>
          <a:xfrm>
            <a:off x="270946" y="1143000"/>
            <a:ext cx="3775455" cy="5257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12"/>
          <p:cNvSpPr>
            <a:spLocks noGrp="1"/>
          </p:cNvSpPr>
          <p:nvPr>
            <p:ph sz="quarter" idx="15"/>
          </p:nvPr>
        </p:nvSpPr>
        <p:spPr>
          <a:xfrm>
            <a:off x="4205189" y="1143000"/>
            <a:ext cx="3775455" cy="5257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12"/>
          <p:cNvSpPr>
            <a:spLocks noGrp="1"/>
          </p:cNvSpPr>
          <p:nvPr>
            <p:ph sz="quarter" idx="16"/>
          </p:nvPr>
        </p:nvSpPr>
        <p:spPr>
          <a:xfrm>
            <a:off x="8139429" y="1143000"/>
            <a:ext cx="3779520" cy="5257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55632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17 TITLE/SQUARE QUA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0" name="Footer Placeholder 9"/>
          <p:cNvSpPr>
            <a:spLocks noGrp="1"/>
          </p:cNvSpPr>
          <p:nvPr>
            <p:ph type="ftr" sz="quarter" idx="11"/>
          </p:nvPr>
        </p:nvSpPr>
        <p:spPr>
          <a:xfrm>
            <a:off x="6896396" y="6632983"/>
            <a:ext cx="4480560" cy="182881"/>
          </a:xfrm>
        </p:spPr>
        <p:txBody>
          <a:bodyPr/>
          <a:lstStyle/>
          <a:p>
            <a:endParaRPr dirty="0"/>
          </a:p>
        </p:txBody>
      </p:sp>
      <p:sp>
        <p:nvSpPr>
          <p:cNvPr id="11" name="Slide Number Placeholder 10"/>
          <p:cNvSpPr>
            <a:spLocks noGrp="1"/>
          </p:cNvSpPr>
          <p:nvPr>
            <p:ph type="sldNum" sz="quarter" idx="12"/>
          </p:nvPr>
        </p:nvSpPr>
        <p:spPr>
          <a:xfrm>
            <a:off x="11377226" y="6632983"/>
            <a:ext cx="541725" cy="182881"/>
          </a:xfrm>
        </p:spPr>
        <p:txBody>
          <a:bodyPr/>
          <a:lstStyle/>
          <a:p>
            <a:fld id="{71FA2017-4488-4033-A37E-4064B866FEA5}" type="slidenum">
              <a:rPr/>
              <a:pPr/>
              <a:t>‹#›</a:t>
            </a:fld>
            <a:endParaRPr dirty="0"/>
          </a:p>
        </p:txBody>
      </p:sp>
      <p:sp>
        <p:nvSpPr>
          <p:cNvPr id="9" name="Content Placeholder 3"/>
          <p:cNvSpPr>
            <a:spLocks noGrp="1"/>
          </p:cNvSpPr>
          <p:nvPr>
            <p:ph sz="quarter" idx="2"/>
          </p:nvPr>
        </p:nvSpPr>
        <p:spPr>
          <a:xfrm>
            <a:off x="6197599" y="1141280"/>
            <a:ext cx="5721351"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Content Placeholder 4"/>
          <p:cNvSpPr>
            <a:spLocks noGrp="1"/>
          </p:cNvSpPr>
          <p:nvPr>
            <p:ph sz="quarter" idx="3"/>
          </p:nvPr>
        </p:nvSpPr>
        <p:spPr>
          <a:xfrm>
            <a:off x="6197599" y="3838162"/>
            <a:ext cx="5721351"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3"/>
          <p:cNvSpPr>
            <a:spLocks noGrp="1"/>
          </p:cNvSpPr>
          <p:nvPr>
            <p:ph sz="quarter" idx="14"/>
          </p:nvPr>
        </p:nvSpPr>
        <p:spPr>
          <a:xfrm>
            <a:off x="273051" y="1141280"/>
            <a:ext cx="5721349"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4"/>
          <p:cNvSpPr>
            <a:spLocks noGrp="1"/>
          </p:cNvSpPr>
          <p:nvPr>
            <p:ph sz="quarter" idx="15"/>
          </p:nvPr>
        </p:nvSpPr>
        <p:spPr>
          <a:xfrm>
            <a:off x="273051" y="3838162"/>
            <a:ext cx="5721349"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55023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17 TITLE/PRODUCT/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0" name="Footer Placeholder 9"/>
          <p:cNvSpPr>
            <a:spLocks noGrp="1"/>
          </p:cNvSpPr>
          <p:nvPr>
            <p:ph type="ftr" sz="quarter" idx="11"/>
          </p:nvPr>
        </p:nvSpPr>
        <p:spPr>
          <a:xfrm>
            <a:off x="6896396" y="6632983"/>
            <a:ext cx="4480560" cy="182880"/>
          </a:xfrm>
        </p:spPr>
        <p:txBody>
          <a:bodyPr/>
          <a:lstStyle/>
          <a:p>
            <a:endParaRPr dirty="0"/>
          </a:p>
        </p:txBody>
      </p:sp>
      <p:sp>
        <p:nvSpPr>
          <p:cNvPr id="11" name="Slide Number Placeholder 10"/>
          <p:cNvSpPr>
            <a:spLocks noGrp="1"/>
          </p:cNvSpPr>
          <p:nvPr>
            <p:ph type="sldNum" sz="quarter" idx="12"/>
          </p:nvPr>
        </p:nvSpPr>
        <p:spPr>
          <a:xfrm>
            <a:off x="11377226" y="6632983"/>
            <a:ext cx="541725" cy="182880"/>
          </a:xfrm>
        </p:spPr>
        <p:txBody>
          <a:bodyPr/>
          <a:lstStyle/>
          <a:p>
            <a:fld id="{71FA2017-4488-4033-A37E-4064B866FEA5}" type="slidenum">
              <a:rPr/>
              <a:pPr/>
              <a:t>‹#›</a:t>
            </a:fld>
            <a:endParaRPr dirty="0"/>
          </a:p>
        </p:txBody>
      </p:sp>
      <p:sp>
        <p:nvSpPr>
          <p:cNvPr id="6" name="Content Placeholder 12"/>
          <p:cNvSpPr>
            <a:spLocks noGrp="1"/>
          </p:cNvSpPr>
          <p:nvPr>
            <p:ph sz="quarter" idx="14"/>
          </p:nvPr>
        </p:nvSpPr>
        <p:spPr>
          <a:xfrm>
            <a:off x="270935" y="1143000"/>
            <a:ext cx="568960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12"/>
          <p:cNvSpPr>
            <a:spLocks noGrp="1"/>
          </p:cNvSpPr>
          <p:nvPr>
            <p:ph sz="quarter" idx="15"/>
          </p:nvPr>
        </p:nvSpPr>
        <p:spPr>
          <a:xfrm>
            <a:off x="6197599" y="1143000"/>
            <a:ext cx="5721351"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12"/>
          <p:cNvSpPr>
            <a:spLocks noGrp="1"/>
          </p:cNvSpPr>
          <p:nvPr>
            <p:ph sz="quarter" idx="16"/>
          </p:nvPr>
        </p:nvSpPr>
        <p:spPr>
          <a:xfrm>
            <a:off x="6197599" y="3839883"/>
            <a:ext cx="5721351"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29176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017 PROCESS FLOW TITLE SLIDE">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280447" y="4127812"/>
            <a:ext cx="7983645" cy="1219200"/>
          </a:xfrm>
        </p:spPr>
        <p:txBody>
          <a:bodyPr anchor="b">
            <a:normAutofit/>
          </a:bodyPr>
          <a:lstStyle>
            <a:lvl1pPr algn="r">
              <a:lnSpc>
                <a:spcPct val="80000"/>
              </a:lnSpc>
              <a:defRPr sz="4400" b="0" cap="none" baseline="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bwMode="white">
          <a:xfrm>
            <a:off x="3280447" y="5423212"/>
            <a:ext cx="7982659" cy="762000"/>
          </a:xfrm>
        </p:spPr>
        <p:txBody>
          <a:bodyPr>
            <a:normAutofit/>
          </a:bodyPr>
          <a:lstStyle>
            <a:lvl1pPr marL="0" indent="0" algn="r">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423" y="4402888"/>
            <a:ext cx="3168451" cy="1494875"/>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13" name="Footer Placeholder 4"/>
          <p:cNvSpPr>
            <a:spLocks noGrp="1"/>
          </p:cNvSpPr>
          <p:nvPr>
            <p:ph type="ftr" sz="quarter" idx="3"/>
          </p:nvPr>
        </p:nvSpPr>
        <p:spPr>
          <a:xfrm>
            <a:off x="6896396" y="6629398"/>
            <a:ext cx="4480560" cy="182880"/>
          </a:xfrm>
          <a:prstGeom prst="rect">
            <a:avLst/>
          </a:prstGeom>
        </p:spPr>
        <p:txBody>
          <a:bodyPr vert="horz" wrap="square" lIns="0" tIns="0" rIns="0" bIns="0" rtlCol="0" anchor="ctr"/>
          <a:lstStyle>
            <a:lvl1pPr algn="l">
              <a:defRPr sz="900">
                <a:solidFill>
                  <a:schemeClr val="bg1"/>
                </a:solidFill>
              </a:defRPr>
            </a:lvl1pPr>
          </a:lstStyle>
          <a:p>
            <a:endParaRPr lang="en-US" dirty="0"/>
          </a:p>
        </p:txBody>
      </p:sp>
      <p:sp>
        <p:nvSpPr>
          <p:cNvPr id="14" name="Slide Number Placeholder 5"/>
          <p:cNvSpPr>
            <a:spLocks noGrp="1"/>
          </p:cNvSpPr>
          <p:nvPr>
            <p:ph type="sldNum" sz="quarter" idx="4"/>
          </p:nvPr>
        </p:nvSpPr>
        <p:spPr>
          <a:xfrm>
            <a:off x="11377226" y="6629398"/>
            <a:ext cx="541725" cy="182880"/>
          </a:xfrm>
          <a:prstGeom prst="rect">
            <a:avLst/>
          </a:prstGeom>
        </p:spPr>
        <p:txBody>
          <a:bodyPr vert="horz" wrap="square" lIns="0" tIns="0" rIns="0" bIns="0" rtlCol="0" anchor="ctr"/>
          <a:lstStyle>
            <a:lvl1pPr algn="r">
              <a:defRPr sz="900">
                <a:solidFill>
                  <a:schemeClr val="bg1"/>
                </a:solidFill>
              </a:defRPr>
            </a:lvl1pPr>
          </a:lstStyle>
          <a:p>
            <a:fld id="{71FA2017-4488-4033-A37E-4064B866FEA5}" type="slidenum">
              <a:rPr lang="en-US" smtClean="0"/>
              <a:pPr/>
              <a:t>‹#›</a:t>
            </a:fld>
            <a:endParaRPr lang="en-US"/>
          </a:p>
        </p:txBody>
      </p:sp>
      <p:sp>
        <p:nvSpPr>
          <p:cNvPr id="15" name="TextBox 14"/>
          <p:cNvSpPr txBox="1"/>
          <p:nvPr userDrawn="1">
            <p:custDataLst>
              <p:tags r:id="rId1"/>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solidFill>
                  <a:schemeClr val="bg1"/>
                </a:solidFill>
              </a:rPr>
              <a:t>Copyright 2019 – ARRIS Enterprises, LLC. All rights reserved</a:t>
            </a:r>
            <a:endParaRPr sz="9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17 TITL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0" name="Footer Placeholder 9"/>
          <p:cNvSpPr>
            <a:spLocks noGrp="1"/>
          </p:cNvSpPr>
          <p:nvPr>
            <p:ph type="ftr" sz="quarter" idx="11"/>
          </p:nvPr>
        </p:nvSpPr>
        <p:spPr>
          <a:xfrm>
            <a:off x="6896396" y="6640603"/>
            <a:ext cx="4480560" cy="182880"/>
          </a:xfrm>
        </p:spPr>
        <p:txBody>
          <a:bodyPr/>
          <a:lstStyle/>
          <a:p>
            <a:endParaRPr dirty="0"/>
          </a:p>
        </p:txBody>
      </p:sp>
      <p:sp>
        <p:nvSpPr>
          <p:cNvPr id="11" name="Slide Number Placeholder 10"/>
          <p:cNvSpPr>
            <a:spLocks noGrp="1"/>
          </p:cNvSpPr>
          <p:nvPr>
            <p:ph type="sldNum" sz="quarter" idx="12"/>
          </p:nvPr>
        </p:nvSpPr>
        <p:spPr>
          <a:xfrm>
            <a:off x="11377226" y="6640603"/>
            <a:ext cx="541725" cy="182880"/>
          </a:xfrm>
        </p:spPr>
        <p:txBody>
          <a:bodyPr/>
          <a:lstStyle/>
          <a:p>
            <a:fld id="{71FA2017-4488-4033-A37E-4064B866FEA5}" type="slidenum">
              <a:rPr/>
              <a:pPr/>
              <a:t>‹#›</a:t>
            </a:fld>
            <a:endParaRPr dirty="0"/>
          </a:p>
        </p:txBody>
      </p:sp>
    </p:spTree>
    <p:extLst>
      <p:ext uri="{BB962C8B-B14F-4D97-AF65-F5344CB8AC3E}">
        <p14:creationId xmlns:p14="http://schemas.microsoft.com/office/powerpoint/2010/main" val="344395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2017 TITLE/BLANK-NoGraphics-FullBle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7828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1_Divider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884" t="8392" r="624" b="8278"/>
          <a:stretch/>
        </p:blipFill>
        <p:spPr>
          <a:xfrm>
            <a:off x="-15241" y="-15241"/>
            <a:ext cx="12230101" cy="6903721"/>
          </a:xfrm>
          <a:prstGeom prst="rect">
            <a:avLst/>
          </a:prstGeom>
        </p:spPr>
      </p:pic>
      <p:sp>
        <p:nvSpPr>
          <p:cNvPr id="8" name="Rectangle 7"/>
          <p:cNvSpPr/>
          <p:nvPr userDrawn="1"/>
        </p:nvSpPr>
        <p:spPr>
          <a:xfrm>
            <a:off x="-24616" y="-15240"/>
            <a:ext cx="12216616" cy="690372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 name="Title 1"/>
          <p:cNvSpPr>
            <a:spLocks noGrp="1"/>
          </p:cNvSpPr>
          <p:nvPr>
            <p:ph type="title"/>
          </p:nvPr>
        </p:nvSpPr>
        <p:spPr>
          <a:xfrm>
            <a:off x="624013" y="1438528"/>
            <a:ext cx="10153839" cy="2438400"/>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9253" y="3961155"/>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0" name="TextBox 9"/>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16082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Divider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5562" b="5286"/>
          <a:stretch/>
        </p:blipFill>
        <p:spPr>
          <a:xfrm>
            <a:off x="-24616" y="0"/>
            <a:ext cx="12216616" cy="6863787"/>
          </a:xfrm>
          <a:prstGeom prst="rect">
            <a:avLst/>
          </a:prstGeom>
        </p:spPr>
      </p:pic>
      <p:sp>
        <p:nvSpPr>
          <p:cNvPr id="8" name="Rectangle 7"/>
          <p:cNvSpPr/>
          <p:nvPr userDrawn="1"/>
        </p:nvSpPr>
        <p:spPr>
          <a:xfrm>
            <a:off x="-24616" y="0"/>
            <a:ext cx="12216616" cy="686378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 name="Title 1"/>
          <p:cNvSpPr>
            <a:spLocks noGrp="1"/>
          </p:cNvSpPr>
          <p:nvPr>
            <p:ph type="title"/>
          </p:nvPr>
        </p:nvSpPr>
        <p:spPr>
          <a:xfrm>
            <a:off x="624013" y="2422238"/>
            <a:ext cx="10153839" cy="1453768"/>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9253" y="3960233"/>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Box 8"/>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113060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4_Divider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5249" b="5248"/>
          <a:stretch/>
        </p:blipFill>
        <p:spPr>
          <a:xfrm>
            <a:off x="-24404" y="-7620"/>
            <a:ext cx="12216403" cy="6888480"/>
          </a:xfrm>
          <a:prstGeom prst="rect">
            <a:avLst/>
          </a:prstGeom>
        </p:spPr>
      </p:pic>
      <p:sp>
        <p:nvSpPr>
          <p:cNvPr id="8" name="Rectangle 7"/>
          <p:cNvSpPr/>
          <p:nvPr userDrawn="1"/>
        </p:nvSpPr>
        <p:spPr>
          <a:xfrm>
            <a:off x="-24616" y="-7620"/>
            <a:ext cx="12216616" cy="686378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 name="Title 1"/>
          <p:cNvSpPr>
            <a:spLocks noGrp="1"/>
          </p:cNvSpPr>
          <p:nvPr>
            <p:ph type="title"/>
          </p:nvPr>
        </p:nvSpPr>
        <p:spPr>
          <a:xfrm>
            <a:off x="624013" y="2422238"/>
            <a:ext cx="10153839" cy="1453768"/>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9253" y="3960233"/>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Box 8"/>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297392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2_Divider Slide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t="8007" b="7892"/>
          <a:stretch/>
        </p:blipFill>
        <p:spPr>
          <a:xfrm>
            <a:off x="-32236" y="7619"/>
            <a:ext cx="12231856" cy="6858001"/>
          </a:xfrm>
          <a:prstGeom prst="rect">
            <a:avLst/>
          </a:prstGeom>
        </p:spPr>
      </p:pic>
      <p:sp>
        <p:nvSpPr>
          <p:cNvPr id="10" name="Rectangle 9"/>
          <p:cNvSpPr/>
          <p:nvPr userDrawn="1"/>
        </p:nvSpPr>
        <p:spPr>
          <a:xfrm>
            <a:off x="-24616" y="-5787"/>
            <a:ext cx="12216616" cy="686378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 name="Title 1"/>
          <p:cNvSpPr>
            <a:spLocks noGrp="1"/>
          </p:cNvSpPr>
          <p:nvPr>
            <p:ph type="title"/>
          </p:nvPr>
        </p:nvSpPr>
        <p:spPr>
          <a:xfrm>
            <a:off x="631633" y="1438528"/>
            <a:ext cx="10153839" cy="2438400"/>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46873" y="3961155"/>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TextBox 6"/>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40147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3_Divider Slide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143" t="6169" r="2505" b="9857"/>
          <a:stretch/>
        </p:blipFill>
        <p:spPr>
          <a:xfrm>
            <a:off x="0" y="0"/>
            <a:ext cx="12214860" cy="6880860"/>
          </a:xfrm>
          <a:prstGeom prst="rect">
            <a:avLst/>
          </a:prstGeom>
        </p:spPr>
      </p:pic>
      <p:sp>
        <p:nvSpPr>
          <p:cNvPr id="7" name="Rectangle 6"/>
          <p:cNvSpPr/>
          <p:nvPr userDrawn="1"/>
        </p:nvSpPr>
        <p:spPr>
          <a:xfrm>
            <a:off x="0" y="9453"/>
            <a:ext cx="12216616" cy="687140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 name="Title 1"/>
          <p:cNvSpPr>
            <a:spLocks noGrp="1"/>
          </p:cNvSpPr>
          <p:nvPr>
            <p:ph type="title"/>
          </p:nvPr>
        </p:nvSpPr>
        <p:spPr>
          <a:xfrm>
            <a:off x="624013" y="1446148"/>
            <a:ext cx="10153839" cy="2438400"/>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5000" y="3968775"/>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Box 8"/>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228845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5_Divider Slide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866" t="8371" r="988" b="8648"/>
          <a:stretch/>
        </p:blipFill>
        <p:spPr>
          <a:xfrm>
            <a:off x="0" y="-7620"/>
            <a:ext cx="12199620" cy="6873240"/>
          </a:xfrm>
          <a:prstGeom prst="rect">
            <a:avLst/>
          </a:prstGeom>
        </p:spPr>
      </p:pic>
      <p:sp>
        <p:nvSpPr>
          <p:cNvPr id="7" name="Rectangle 6"/>
          <p:cNvSpPr/>
          <p:nvPr userDrawn="1"/>
        </p:nvSpPr>
        <p:spPr>
          <a:xfrm>
            <a:off x="0" y="-13407"/>
            <a:ext cx="12216616" cy="687140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 name="Title 1"/>
          <p:cNvSpPr>
            <a:spLocks noGrp="1"/>
          </p:cNvSpPr>
          <p:nvPr>
            <p:ph type="title"/>
          </p:nvPr>
        </p:nvSpPr>
        <p:spPr>
          <a:xfrm>
            <a:off x="624013" y="1446148"/>
            <a:ext cx="10153839" cy="2438400"/>
          </a:xfrm>
        </p:spPr>
        <p:txBody>
          <a:bodyPr anchor="b">
            <a:normAutofit/>
          </a:bodyPr>
          <a:lstStyle>
            <a:lvl1pPr algn="l">
              <a:lnSpc>
                <a:spcPct val="80000"/>
              </a:lnSpc>
              <a:defRPr sz="44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635000" y="3968775"/>
            <a:ext cx="10160000" cy="762000"/>
          </a:xfrm>
        </p:spPr>
        <p:txBody>
          <a:bodyPr anchor="t"/>
          <a:lstStyle>
            <a:lvl1pPr marL="0" indent="0">
              <a:spcBef>
                <a:spcPts val="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1" name="TextBox 10"/>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34096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6_Divider Slide 1">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6648" y="1"/>
            <a:ext cx="12208648" cy="6858000"/>
          </a:xfrm>
          <a:prstGeom prst="rect">
            <a:avLst/>
          </a:prstGeom>
        </p:spPr>
      </p:pic>
      <p:sp>
        <p:nvSpPr>
          <p:cNvPr id="8" name="Rectangle 7"/>
          <p:cNvSpPr/>
          <p:nvPr userDrawn="1"/>
        </p:nvSpPr>
        <p:spPr>
          <a:xfrm>
            <a:off x="-24616" y="-5788"/>
            <a:ext cx="12216616" cy="6863787"/>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9" name="TextBox 8"/>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tx1"/>
                </a:solidFill>
              </a:rPr>
              <a:t>Copyright 2019 – ARRIS Enterprises, LLC. All rights reserved</a:t>
            </a:r>
            <a:endParaRPr sz="900" dirty="0">
              <a:solidFill>
                <a:schemeClr val="tx1"/>
              </a:solidFill>
            </a:endParaRPr>
          </a:p>
        </p:txBody>
      </p:sp>
    </p:spTree>
    <p:extLst>
      <p:ext uri="{BB962C8B-B14F-4D97-AF65-F5344CB8AC3E}">
        <p14:creationId xmlns:p14="http://schemas.microsoft.com/office/powerpoint/2010/main" val="343928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017 Thank You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 y="857"/>
            <a:ext cx="12188952" cy="6856285"/>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4" name="TextBox 3"/>
          <p:cNvSpPr txBox="1"/>
          <p:nvPr userDrawn="1"/>
        </p:nvSpPr>
        <p:spPr>
          <a:xfrm>
            <a:off x="3365577" y="3179701"/>
            <a:ext cx="5460854" cy="498598"/>
          </a:xfrm>
          <a:prstGeom prst="rect">
            <a:avLst/>
          </a:prstGeom>
          <a:noFill/>
        </p:spPr>
        <p:txBody>
          <a:bodyPr wrap="none" lIns="0" tIns="0" rIns="0" bIns="0" rtlCol="0" anchor="ctr">
            <a:spAutoFit/>
          </a:bodyPr>
          <a:lstStyle/>
          <a:p>
            <a:pPr marL="0" indent="0" algn="ctr">
              <a:lnSpc>
                <a:spcPct val="90000"/>
              </a:lnSpc>
              <a:buClr>
                <a:schemeClr val="accent1"/>
              </a:buClr>
              <a:buSzPct val="90000"/>
              <a:buFont typeface="Arial" panose="020B0604020202020204" pitchFamily="34" charset="0"/>
              <a:buNone/>
            </a:pPr>
            <a:r>
              <a:rPr lang="en-US" sz="3600" dirty="0">
                <a:solidFill>
                  <a:schemeClr val="bg1"/>
                </a:solidFill>
              </a:rPr>
              <a:t>SIMPLY</a:t>
            </a:r>
            <a:r>
              <a:rPr lang="en-US" sz="3600" baseline="0" dirty="0">
                <a:solidFill>
                  <a:schemeClr val="bg1"/>
                </a:solidFill>
              </a:rPr>
              <a:t> BETTER EXPERIENCES</a:t>
            </a:r>
            <a:endParaRPr lang="en-US" sz="3600" dirty="0">
              <a:solidFill>
                <a:schemeClr val="bg1"/>
              </a:solidFill>
            </a:endParaRPr>
          </a:p>
        </p:txBody>
      </p:sp>
      <p:sp>
        <p:nvSpPr>
          <p:cNvPr id="7" name="TextBox 6"/>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375953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17 TITL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dirty="0"/>
          </a:p>
        </p:txBody>
      </p:sp>
      <p:sp>
        <p:nvSpPr>
          <p:cNvPr id="3" name="Content Placeholder 2"/>
          <p:cNvSpPr>
            <a:spLocks noGrp="1"/>
          </p:cNvSpPr>
          <p:nvPr>
            <p:ph idx="1"/>
          </p:nvPr>
        </p:nvSpPr>
        <p:spPr>
          <a:xfrm>
            <a:off x="270935" y="1143001"/>
            <a:ext cx="11648016"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Footer Placeholder 9"/>
          <p:cNvSpPr>
            <a:spLocks noGrp="1"/>
          </p:cNvSpPr>
          <p:nvPr>
            <p:ph type="ftr" sz="quarter" idx="11"/>
          </p:nvPr>
        </p:nvSpPr>
        <p:spPr>
          <a:xfrm>
            <a:off x="6896396" y="6625898"/>
            <a:ext cx="4480560" cy="182880"/>
          </a:xfrm>
        </p:spPr>
        <p:txBody>
          <a:bodyPr/>
          <a:lstStyle/>
          <a:p>
            <a:endParaRPr/>
          </a:p>
        </p:txBody>
      </p:sp>
      <p:sp>
        <p:nvSpPr>
          <p:cNvPr id="11" name="Slide Number Placeholder 10"/>
          <p:cNvSpPr>
            <a:spLocks noGrp="1"/>
          </p:cNvSpPr>
          <p:nvPr>
            <p:ph type="sldNum" sz="quarter" idx="12"/>
          </p:nvPr>
        </p:nvSpPr>
        <p:spPr>
          <a:xfrm>
            <a:off x="11377226" y="6625898"/>
            <a:ext cx="541725" cy="182880"/>
          </a:xfrm>
        </p:spPr>
        <p:txBody>
          <a:bodyPr/>
          <a:lstStyle/>
          <a:p>
            <a:fld id="{71FA2017-4488-4033-A37E-4064B866FEA5}"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17 Thank You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2" name="TextBox 1"/>
          <p:cNvSpPr txBox="1"/>
          <p:nvPr userDrawn="1"/>
        </p:nvSpPr>
        <p:spPr>
          <a:xfrm>
            <a:off x="3365578" y="3179701"/>
            <a:ext cx="5460854" cy="498598"/>
          </a:xfrm>
          <a:prstGeom prst="rect">
            <a:avLst/>
          </a:prstGeom>
          <a:noFill/>
        </p:spPr>
        <p:txBody>
          <a:bodyPr wrap="none" lIns="0" tIns="0" rIns="0" bIns="0" rtlCol="0" anchor="ctr">
            <a:spAutoFit/>
          </a:bodyPr>
          <a:lstStyle/>
          <a:p>
            <a:pPr marL="0" indent="0" algn="ctr">
              <a:lnSpc>
                <a:spcPct val="90000"/>
              </a:lnSpc>
              <a:buClr>
                <a:schemeClr val="accent1"/>
              </a:buClr>
              <a:buSzPct val="90000"/>
              <a:buFont typeface="Arial" panose="020B0604020202020204" pitchFamily="34" charset="0"/>
              <a:buNone/>
            </a:pPr>
            <a:r>
              <a:rPr lang="en-US" sz="3600" dirty="0">
                <a:solidFill>
                  <a:schemeClr val="accent1"/>
                </a:solidFill>
              </a:rPr>
              <a:t>SIMPLY BETTER EXPERIENCES</a:t>
            </a:r>
          </a:p>
        </p:txBody>
      </p:sp>
      <p:sp>
        <p:nvSpPr>
          <p:cNvPr id="8" name="TextBox 7"/>
          <p:cNvSpPr txBox="1"/>
          <p:nvPr userDrawn="1">
            <p:custDataLst>
              <p:tags r:id="rId1"/>
            </p:custDataLst>
          </p:nvPr>
        </p:nvSpPr>
        <p:spPr>
          <a:xfrm>
            <a:off x="270935" y="6600598"/>
            <a:ext cx="2926080" cy="182880"/>
          </a:xfrm>
          <a:prstGeom prst="rect">
            <a:avLst/>
          </a:prstGeom>
          <a:noFill/>
        </p:spPr>
        <p:txBody>
          <a:bodyPr wrap="square" lIns="0" tIns="0" rIns="0" bIns="0" rtlCol="0" anchor="b">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Tree>
    <p:extLst>
      <p:ext uri="{BB962C8B-B14F-4D97-AF65-F5344CB8AC3E}">
        <p14:creationId xmlns:p14="http://schemas.microsoft.com/office/powerpoint/2010/main" val="59649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E53A1EA-1DB7-4653-BCB7-2D9986EADF87}" type="slidenum">
              <a:rPr lang="en-US" smtClean="0"/>
              <a:t>‹#›</a:t>
            </a:fld>
            <a:endParaRPr lang="en-US" dirty="0"/>
          </a:p>
        </p:txBody>
      </p:sp>
      <p:sp>
        <p:nvSpPr>
          <p:cNvPr id="7" name="Footer Placeholder 4"/>
          <p:cNvSpPr>
            <a:spLocks noGrp="1"/>
          </p:cNvSpPr>
          <p:nvPr>
            <p:ph type="ftr" sz="quarter" idx="3"/>
          </p:nvPr>
        </p:nvSpPr>
        <p:spPr>
          <a:xfrm>
            <a:off x="3847382" y="6465594"/>
            <a:ext cx="4761780" cy="365125"/>
          </a:xfrm>
          <a:prstGeom prst="rect">
            <a:avLst/>
          </a:prstGeom>
        </p:spPr>
        <p:txBody>
          <a:bodyPr vert="horz" lIns="91440" tIns="45720" rIns="91440" bIns="45720" rtlCol="0" anchor="ctr"/>
          <a:lstStyle>
            <a:lvl1pPr algn="ctr">
              <a:defRPr sz="700">
                <a:solidFill>
                  <a:schemeClr val="tx1">
                    <a:tint val="75000"/>
                  </a:schemeClr>
                </a:solidFill>
              </a:defRPr>
            </a:lvl1pPr>
          </a:lstStyle>
          <a:p>
            <a:r>
              <a:rPr lang="en-US" dirty="0"/>
              <a:t>© 2017 Ruckus Wireless, INC. COMPANY PROPRIETARY INFORMATION</a:t>
            </a:r>
          </a:p>
        </p:txBody>
      </p:sp>
      <p:sp>
        <p:nvSpPr>
          <p:cNvPr id="8" name="Title Placeholder 1"/>
          <p:cNvSpPr>
            <a:spLocks noGrp="1"/>
          </p:cNvSpPr>
          <p:nvPr>
            <p:ph type="title"/>
          </p:nvPr>
        </p:nvSpPr>
        <p:spPr>
          <a:xfrm>
            <a:off x="287694" y="4816"/>
            <a:ext cx="11597950" cy="9699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Text Placeholder 2"/>
          <p:cNvSpPr>
            <a:spLocks noGrp="1"/>
          </p:cNvSpPr>
          <p:nvPr>
            <p:ph idx="1"/>
          </p:nvPr>
        </p:nvSpPr>
        <p:spPr>
          <a:xfrm>
            <a:off x="287694" y="1175507"/>
            <a:ext cx="11597950" cy="49578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734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bwMode="auto">
          <a:xfrm>
            <a:off x="303292" y="76200"/>
            <a:ext cx="1150919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 name="Footer Placeholder 4"/>
          <p:cNvSpPr>
            <a:spLocks noGrp="1"/>
          </p:cNvSpPr>
          <p:nvPr>
            <p:ph type="ftr" sz="quarter" idx="3"/>
          </p:nvPr>
        </p:nvSpPr>
        <p:spPr>
          <a:xfrm>
            <a:off x="905934" y="6477001"/>
            <a:ext cx="5647385" cy="381000"/>
          </a:xfrm>
          <a:prstGeom prst="rect">
            <a:avLst/>
          </a:prstGeom>
        </p:spPr>
        <p:txBody>
          <a:bodyPr vert="horz" lIns="91440" tIns="45720" rIns="91440" bIns="45720" rtlCol="0" anchor="ctr"/>
          <a:lstStyle>
            <a:lvl1pPr algn="l">
              <a:defRPr sz="900" cap="all">
                <a:solidFill>
                  <a:schemeClr val="tx1">
                    <a:lumMod val="40000"/>
                    <a:lumOff val="60000"/>
                  </a:schemeClr>
                </a:solidFill>
              </a:defRPr>
            </a:lvl1pPr>
          </a:lstStyle>
          <a:p>
            <a:r>
              <a:rPr lang="en-US" dirty="0"/>
              <a:t>© 2016 BROCADE COMMUNICATIONS SYSTEMS, INC. INTERNAL USE ONLY </a:t>
            </a:r>
          </a:p>
        </p:txBody>
      </p:sp>
      <p:sp>
        <p:nvSpPr>
          <p:cNvPr id="6" name="Slide Number Placeholder 5"/>
          <p:cNvSpPr>
            <a:spLocks noGrp="1"/>
          </p:cNvSpPr>
          <p:nvPr>
            <p:ph type="sldNum" sz="quarter" idx="4"/>
          </p:nvPr>
        </p:nvSpPr>
        <p:spPr>
          <a:xfrm>
            <a:off x="5" y="6477002"/>
            <a:ext cx="701323" cy="380999"/>
          </a:xfrm>
          <a:prstGeom prst="rect">
            <a:avLst/>
          </a:prstGeom>
        </p:spPr>
        <p:txBody>
          <a:bodyPr vert="horz" lIns="91440" tIns="45720" rIns="91440" bIns="45720" rtlCol="0" anchor="ctr"/>
          <a:lstStyle>
            <a:lvl1pPr algn="r">
              <a:defRPr sz="1000">
                <a:solidFill>
                  <a:schemeClr val="bg1"/>
                </a:solidFill>
                <a:latin typeface="Arial Black"/>
                <a:cs typeface="Arial Black"/>
              </a:defRPr>
            </a:lvl1pPr>
          </a:lstStyle>
          <a:p>
            <a:fld id="{F62BCC59-8EC1-BA46-854B-5FD0FEC4523B}" type="slidenum">
              <a:rPr lang="en-US" smtClean="0"/>
              <a:pPr/>
              <a:t>‹#›</a:t>
            </a:fld>
            <a:endParaRPr lang="en-US" dirty="0"/>
          </a:p>
        </p:txBody>
      </p:sp>
    </p:spTree>
    <p:extLst>
      <p:ext uri="{BB962C8B-B14F-4D97-AF65-F5344CB8AC3E}">
        <p14:creationId xmlns:p14="http://schemas.microsoft.com/office/powerpoint/2010/main" val="380167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Quote Layout - CYAN">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 y="0"/>
            <a:ext cx="12192001" cy="6858000"/>
          </a:xfrm>
          <a:prstGeom prst="rect">
            <a:avLst/>
          </a:prstGeom>
          <a:solidFill>
            <a:srgbClr val="49C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07"/>
          <p:cNvSpPr>
            <a:spLocks noGrp="1"/>
          </p:cNvSpPr>
          <p:nvPr>
            <p:ph type="body" sz="quarter" idx="18" hasCustomPrompt="1"/>
          </p:nvPr>
        </p:nvSpPr>
        <p:spPr bwMode="white">
          <a:xfrm>
            <a:off x="548783" y="1276350"/>
            <a:ext cx="10167728" cy="3242641"/>
          </a:xfrm>
          <a:prstGeom prst="rect">
            <a:avLst/>
          </a:prstGeom>
        </p:spPr>
        <p:txBody>
          <a:bodyPr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19838" y="4623890"/>
            <a:ext cx="10167728" cy="876300"/>
          </a:xfrm>
          <a:prstGeom prst="rect">
            <a:avLst/>
          </a:prstGeom>
        </p:spPr>
        <p:txBody>
          <a:bodyPr/>
          <a:lstStyle>
            <a:lvl1pPr marL="0" indent="0" algn="l">
              <a:buNone/>
              <a:defRPr sz="2400" b="1" spc="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8"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z="1000" smtClean="0">
                <a:solidFill>
                  <a:srgbClr val="000000"/>
                </a:solidFill>
              </a:rPr>
              <a:pPr/>
              <a:t>‹#›</a:t>
            </a:fld>
            <a:endParaRPr lang="en-US" sz="1000" dirty="0">
              <a:solidFill>
                <a:srgbClr val="000000"/>
              </a:solidFill>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8417" y="5505384"/>
            <a:ext cx="1330102" cy="4434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196" y="396240"/>
            <a:ext cx="989066" cy="739138"/>
          </a:xfrm>
          <a:prstGeom prst="rect">
            <a:avLst/>
          </a:prstGeom>
          <a:ln>
            <a:noFill/>
          </a:ln>
        </p:spPr>
      </p:pic>
      <p:sp>
        <p:nvSpPr>
          <p:cNvPr id="11"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1686932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_Kickoff_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9" cy="6856213"/>
          </a:xfrm>
          <a:prstGeom prst="rect">
            <a:avLst/>
          </a:prstGeom>
        </p:spPr>
      </p:pic>
      <p:sp>
        <p:nvSpPr>
          <p:cNvPr id="8" name="Rectangle 7"/>
          <p:cNvSpPr/>
          <p:nvPr userDrawn="1"/>
        </p:nvSpPr>
        <p:spPr>
          <a:xfrm>
            <a:off x="2" y="0"/>
            <a:ext cx="12192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Title 16"/>
          <p:cNvSpPr>
            <a:spLocks noGrp="1"/>
          </p:cNvSpPr>
          <p:nvPr userDrawn="1">
            <p:ph type="title" hasCustomPrompt="1"/>
          </p:nvPr>
        </p:nvSpPr>
        <p:spPr bwMode="gray">
          <a:xfrm>
            <a:off x="548783" y="1495504"/>
            <a:ext cx="9962830" cy="3026868"/>
          </a:xfrm>
          <a:prstGeom prst="rect">
            <a:avLst/>
          </a:prstGeom>
        </p:spPr>
        <p:txBody>
          <a:bodyPr lIns="0" tIns="60949" rIns="121899" bIns="60949" anchor="b" anchorCtr="0"/>
          <a:lstStyle>
            <a:lvl1pPr marL="0" algn="l" defTabSz="1218987" rtl="0" eaLnBrk="1" latinLnBrk="0" hangingPunct="1">
              <a:lnSpc>
                <a:spcPts val="72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783" y="5202932"/>
            <a:ext cx="9952388"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9806471" y="3196780"/>
            <a:ext cx="3910519" cy="860538"/>
          </a:xfrm>
          <a:prstGeom prst="rect">
            <a:avLst/>
          </a:prstGeom>
        </p:spPr>
      </p:pic>
      <p:sp>
        <p:nvSpPr>
          <p:cNvPr id="10" name="Footer Placeholder 50"/>
          <p:cNvSpPr>
            <a:spLocks noGrp="1"/>
          </p:cNvSpPr>
          <p:nvPr>
            <p:ph type="ftr" sz="quarter" idx="10"/>
          </p:nvPr>
        </p:nvSpPr>
        <p:spPr>
          <a:xfrm>
            <a:off x="548783" y="6473952"/>
            <a:ext cx="3861806" cy="153888"/>
          </a:xfrm>
          <a:prstGeom prst="rect">
            <a:avLst/>
          </a:prstGeom>
        </p:spPr>
        <p:txBody>
          <a:bodyPr/>
          <a:lstStyle>
            <a:lvl1pPr>
              <a:defRPr>
                <a:solidFill>
                  <a:schemeClr val="bg1"/>
                </a:solidFill>
              </a:defRPr>
            </a:lvl1pPr>
          </a:lstStyle>
          <a:p>
            <a:r>
              <a:rPr lang="en-US" sz="1000" dirty="0">
                <a:cs typeface="Arial" pitchFamily="34" charset="0"/>
              </a:rPr>
              <a:t>2018 Lenovo Internal. All rights reserved.</a:t>
            </a:r>
          </a:p>
        </p:txBody>
      </p:sp>
    </p:spTree>
    <p:extLst>
      <p:ext uri="{BB962C8B-B14F-4D97-AF65-F5344CB8AC3E}">
        <p14:creationId xmlns:p14="http://schemas.microsoft.com/office/powerpoint/2010/main" val="362308287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_Kickoff-1">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2000" cy="6856214"/>
          </a:xfrm>
          <a:prstGeom prst="rect">
            <a:avLst/>
          </a:prstGeom>
        </p:spPr>
      </p:pic>
      <p:sp>
        <p:nvSpPr>
          <p:cNvPr id="8" name="Rectangle 7"/>
          <p:cNvSpPr/>
          <p:nvPr userDrawn="1"/>
        </p:nvSpPr>
        <p:spPr>
          <a:xfrm>
            <a:off x="1" y="0"/>
            <a:ext cx="12192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itle 16"/>
          <p:cNvSpPr>
            <a:spLocks noGrp="1"/>
          </p:cNvSpPr>
          <p:nvPr>
            <p:ph type="title" hasCustomPrompt="1"/>
          </p:nvPr>
        </p:nvSpPr>
        <p:spPr bwMode="gray">
          <a:xfrm>
            <a:off x="548782" y="1849074"/>
            <a:ext cx="9960410" cy="1947672"/>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783" y="3999750"/>
            <a:ext cx="9960410" cy="737902"/>
          </a:xfrm>
          <a:prstGeom prst="rect">
            <a:avLst/>
          </a:prstGeom>
        </p:spPr>
        <p:txBody>
          <a:bodyPr lIns="0" tIns="0" rIns="0" bIns="0"/>
          <a:lstStyle>
            <a:lvl1pPr marL="0" indent="0">
              <a:lnSpc>
                <a:spcPts val="2400"/>
              </a:lnSpc>
              <a:spcBef>
                <a:spcPts val="0"/>
              </a:spcBef>
              <a:buNone/>
              <a:defRPr sz="24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8419" y="5505384"/>
            <a:ext cx="1330099" cy="443415"/>
          </a:xfrm>
          <a:prstGeom prst="rect">
            <a:avLst/>
          </a:prstGeom>
        </p:spPr>
      </p:pic>
      <p:sp>
        <p:nvSpPr>
          <p:cNvPr id="10"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b="0" smtClean="0">
                <a:solidFill>
                  <a:schemeClr val="bg1"/>
                </a:solidFill>
              </a:rPr>
              <a:pPr lvl="0" algn="ctr"/>
              <a:t>‹#›</a:t>
            </a:fld>
            <a:endParaRPr lang="en-US" sz="1000" b="0" dirty="0">
              <a:solidFill>
                <a:schemeClr val="bg1"/>
              </a:solidFill>
            </a:endParaRPr>
          </a:p>
        </p:txBody>
      </p:sp>
      <p:sp>
        <p:nvSpPr>
          <p:cNvPr id="12"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34952519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_Kickoff-2">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94"/>
            <a:ext cx="12193582" cy="6857104"/>
          </a:xfrm>
          <a:prstGeom prst="rect">
            <a:avLst/>
          </a:prstGeom>
        </p:spPr>
      </p:pic>
      <p:sp>
        <p:nvSpPr>
          <p:cNvPr id="7" name="Rectangle 6"/>
          <p:cNvSpPr/>
          <p:nvPr userDrawn="1"/>
        </p:nvSpPr>
        <p:spPr>
          <a:xfrm>
            <a:off x="1" y="0"/>
            <a:ext cx="12192000" cy="6858000"/>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itle 16"/>
          <p:cNvSpPr>
            <a:spLocks noGrp="1"/>
          </p:cNvSpPr>
          <p:nvPr>
            <p:ph type="title" hasCustomPrompt="1"/>
          </p:nvPr>
        </p:nvSpPr>
        <p:spPr bwMode="gray">
          <a:xfrm>
            <a:off x="548782" y="1849074"/>
            <a:ext cx="9960410" cy="1947672"/>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783" y="3999750"/>
            <a:ext cx="9960410" cy="737902"/>
          </a:xfrm>
          <a:prstGeom prst="rect">
            <a:avLst/>
          </a:prstGeom>
        </p:spPr>
        <p:txBody>
          <a:bodyPr lIns="0" tIns="0" rIns="0" bIns="0"/>
          <a:lstStyle>
            <a:lvl1pPr marL="0" indent="0">
              <a:lnSpc>
                <a:spcPts val="2400"/>
              </a:lnSpc>
              <a:spcBef>
                <a:spcPts val="0"/>
              </a:spcBef>
              <a:buNone/>
              <a:defRPr sz="24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8417" y="5505384"/>
            <a:ext cx="1330102" cy="443415"/>
          </a:xfrm>
          <a:prstGeom prst="rect">
            <a:avLst/>
          </a:prstGeom>
        </p:spPr>
      </p:pic>
      <p:sp>
        <p:nvSpPr>
          <p:cNvPr id="9"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b="0" smtClean="0">
                <a:solidFill>
                  <a:schemeClr val="bg1"/>
                </a:solidFill>
              </a:rPr>
              <a:pPr lvl="0" algn="ctr"/>
              <a:t>‹#›</a:t>
            </a:fld>
            <a:endParaRPr lang="en-US" sz="1000" b="0" dirty="0">
              <a:solidFill>
                <a:schemeClr val="bg1"/>
              </a:solidFill>
            </a:endParaRPr>
          </a:p>
        </p:txBody>
      </p:sp>
      <p:sp>
        <p:nvSpPr>
          <p:cNvPr id="10"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87197730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_Kickoff-3">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5174" cy="6857999"/>
          </a:xfrm>
          <a:prstGeom prst="rect">
            <a:avLst/>
          </a:prstGeom>
        </p:spPr>
      </p:pic>
      <p:sp>
        <p:nvSpPr>
          <p:cNvPr id="8" name="Rectangle 7"/>
          <p:cNvSpPr/>
          <p:nvPr userDrawn="1"/>
        </p:nvSpPr>
        <p:spPr>
          <a:xfrm>
            <a:off x="1" y="0"/>
            <a:ext cx="12192000" cy="6858000"/>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itle 16"/>
          <p:cNvSpPr>
            <a:spLocks noGrp="1"/>
          </p:cNvSpPr>
          <p:nvPr>
            <p:ph type="title" hasCustomPrompt="1"/>
          </p:nvPr>
        </p:nvSpPr>
        <p:spPr bwMode="gray">
          <a:xfrm>
            <a:off x="548782" y="1849074"/>
            <a:ext cx="9960410" cy="1947672"/>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783" y="3999750"/>
            <a:ext cx="9960410" cy="737902"/>
          </a:xfrm>
          <a:prstGeom prst="rect">
            <a:avLst/>
          </a:prstGeom>
        </p:spPr>
        <p:txBody>
          <a:bodyPr lIns="0" tIns="0" rIns="0" bIns="0"/>
          <a:lstStyle>
            <a:lvl1pPr marL="0" indent="0">
              <a:lnSpc>
                <a:spcPts val="2400"/>
              </a:lnSpc>
              <a:spcBef>
                <a:spcPts val="0"/>
              </a:spcBef>
              <a:buNone/>
              <a:defRPr sz="24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8419" y="5505384"/>
            <a:ext cx="1330099" cy="443415"/>
          </a:xfrm>
          <a:prstGeom prst="rect">
            <a:avLst/>
          </a:prstGeom>
        </p:spPr>
      </p:pic>
      <p:sp>
        <p:nvSpPr>
          <p:cNvPr id="10"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b="0" smtClean="0">
                <a:solidFill>
                  <a:schemeClr val="bg1"/>
                </a:solidFill>
              </a:rPr>
              <a:pPr lvl="0" algn="ctr"/>
              <a:t>‹#›</a:t>
            </a:fld>
            <a:endParaRPr lang="en-US" sz="1000" b="0" dirty="0">
              <a:solidFill>
                <a:schemeClr val="bg1"/>
              </a:solidFill>
            </a:endParaRPr>
          </a:p>
        </p:txBody>
      </p:sp>
      <p:sp>
        <p:nvSpPr>
          <p:cNvPr id="12"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09410780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 No Background">
    <p:spTree>
      <p:nvGrpSpPr>
        <p:cNvPr id="1" name=""/>
        <p:cNvGrpSpPr/>
        <p:nvPr/>
      </p:nvGrpSpPr>
      <p:grpSpPr>
        <a:xfrm>
          <a:off x="0" y="0"/>
          <a:ext cx="0" cy="0"/>
          <a:chOff x="0" y="0"/>
          <a:chExt cx="0" cy="0"/>
        </a:xfrm>
      </p:grpSpPr>
      <p:sp>
        <p:nvSpPr>
          <p:cNvPr id="12" name="Rectangle 11"/>
          <p:cNvSpPr/>
          <p:nvPr userDrawn="1"/>
        </p:nvSpPr>
        <p:spPr bwMode="gray">
          <a:xfrm>
            <a:off x="11751760" y="6395715"/>
            <a:ext cx="443416" cy="322249"/>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6"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spTree>
    <p:extLst>
      <p:ext uri="{BB962C8B-B14F-4D97-AF65-F5344CB8AC3E}">
        <p14:creationId xmlns:p14="http://schemas.microsoft.com/office/powerpoint/2010/main" val="213413624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 No Background">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783" y="1179576"/>
            <a:ext cx="11076268"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spTree>
    <p:extLst>
      <p:ext uri="{BB962C8B-B14F-4D97-AF65-F5344CB8AC3E}">
        <p14:creationId xmlns:p14="http://schemas.microsoft.com/office/powerpoint/2010/main" val="45783041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17 TITLE/2 COL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71FA2017-4488-4033-A37E-4064B866FEA5}" type="slidenum">
              <a:rPr lang="uk-UA" smtClean="0"/>
              <a:pPr/>
              <a:t>‹#›</a:t>
            </a:fld>
            <a:endParaRPr lang="uk-UA"/>
          </a:p>
        </p:txBody>
      </p:sp>
      <p:sp>
        <p:nvSpPr>
          <p:cNvPr id="5" name="Content Placeholder 2"/>
          <p:cNvSpPr>
            <a:spLocks noGrp="1"/>
          </p:cNvSpPr>
          <p:nvPr>
            <p:ph sz="half" idx="1"/>
          </p:nvPr>
        </p:nvSpPr>
        <p:spPr>
          <a:xfrm>
            <a:off x="270935" y="1143001"/>
            <a:ext cx="5689600" cy="5257799"/>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3"/>
          <p:cNvSpPr>
            <a:spLocks noGrp="1"/>
          </p:cNvSpPr>
          <p:nvPr>
            <p:ph sz="half" idx="2"/>
          </p:nvPr>
        </p:nvSpPr>
        <p:spPr>
          <a:xfrm>
            <a:off x="6229349" y="1143001"/>
            <a:ext cx="5689600" cy="5257799"/>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783" y="1591056"/>
            <a:ext cx="11076268" cy="4798202"/>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idx="10"/>
          </p:nvPr>
        </p:nvSpPr>
        <p:spPr bwMode="gray">
          <a:xfrm>
            <a:off x="557930" y="914400"/>
            <a:ext cx="11076268"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1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6"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spTree>
    <p:extLst>
      <p:ext uri="{BB962C8B-B14F-4D97-AF65-F5344CB8AC3E}">
        <p14:creationId xmlns:p14="http://schemas.microsoft.com/office/powerpoint/2010/main" val="158795820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783" y="1179576"/>
            <a:ext cx="5380359"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244692" y="1188762"/>
            <a:ext cx="5380359"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spTree>
    <p:extLst>
      <p:ext uri="{BB962C8B-B14F-4D97-AF65-F5344CB8AC3E}">
        <p14:creationId xmlns:p14="http://schemas.microsoft.com/office/powerpoint/2010/main" val="43602776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w/Image - No Background">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783" y="274320"/>
            <a:ext cx="6038290"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783" y="1179576"/>
            <a:ext cx="6038290"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6"/>
          </p:nvPr>
        </p:nvSpPr>
        <p:spPr>
          <a:xfrm>
            <a:off x="6837066" y="0"/>
            <a:ext cx="5354934" cy="6858000"/>
          </a:xfrm>
          <a:prstGeom prst="rect">
            <a:avLst/>
          </a:prstGeom>
        </p:spPr>
        <p:txBody>
          <a:bodyPr anchor="ctr"/>
          <a:lstStyle>
            <a:lvl1pPr marL="0" indent="0" algn="ctr">
              <a:buNone/>
              <a:defRPr sz="2400">
                <a:solidFill>
                  <a:schemeClr val="accent1"/>
                </a:solidFill>
              </a:defRPr>
            </a:lvl1pPr>
          </a:lstStyle>
          <a:p>
            <a:r>
              <a:rPr lang="en-US"/>
              <a:t>Click icon to add picture</a:t>
            </a:r>
            <a:endParaRPr lang="en-US" dirty="0"/>
          </a:p>
        </p:txBody>
      </p:sp>
      <p:sp>
        <p:nvSpPr>
          <p:cNvPr id="7"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spTree>
    <p:extLst>
      <p:ext uri="{BB962C8B-B14F-4D97-AF65-F5344CB8AC3E}">
        <p14:creationId xmlns:p14="http://schemas.microsoft.com/office/powerpoint/2010/main" val="322202724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 Statement_Cyan">
    <p:spTree>
      <p:nvGrpSpPr>
        <p:cNvPr id="1" name=""/>
        <p:cNvGrpSpPr/>
        <p:nvPr/>
      </p:nvGrpSpPr>
      <p:grpSpPr>
        <a:xfrm>
          <a:off x="0" y="0"/>
          <a:ext cx="0" cy="0"/>
          <a:chOff x="0" y="0"/>
          <a:chExt cx="0" cy="0"/>
        </a:xfrm>
      </p:grpSpPr>
      <p:sp>
        <p:nvSpPr>
          <p:cNvPr id="7" name="Rectangle 6"/>
          <p:cNvSpPr/>
          <p:nvPr userDrawn="1"/>
        </p:nvSpPr>
        <p:spPr>
          <a:xfrm>
            <a:off x="-1" y="0"/>
            <a:ext cx="40628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062849" y="0"/>
            <a:ext cx="8129151" cy="6858000"/>
          </a:xfrm>
          <a:prstGeom prst="rect">
            <a:avLst/>
          </a:prstGeom>
        </p:spPr>
        <p:txBody>
          <a:bodyPr anchor="ctr"/>
          <a:lstStyle>
            <a:lvl1pPr marL="0" indent="0" algn="ctr">
              <a:buNone/>
              <a:defRPr sz="2400">
                <a:solidFill>
                  <a:schemeClr val="accent1"/>
                </a:solidFill>
              </a:defRPr>
            </a:lvl1pPr>
          </a:lstStyle>
          <a:p>
            <a:r>
              <a:rPr lang="en-US"/>
              <a:t>Click icon to add picture</a:t>
            </a:r>
            <a:endParaRPr lang="en-US" dirty="0"/>
          </a:p>
        </p:txBody>
      </p:sp>
      <p:sp>
        <p:nvSpPr>
          <p:cNvPr id="14" name="Text Placeholder 3"/>
          <p:cNvSpPr>
            <a:spLocks noGrp="1"/>
          </p:cNvSpPr>
          <p:nvPr>
            <p:ph type="body" sz="quarter" idx="18" hasCustomPrompt="1"/>
          </p:nvPr>
        </p:nvSpPr>
        <p:spPr>
          <a:xfrm>
            <a:off x="548783" y="849536"/>
            <a:ext cx="3514066"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784" y="2943639"/>
            <a:ext cx="3514065"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9"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82431587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 Statement_Blue">
    <p:spTree>
      <p:nvGrpSpPr>
        <p:cNvPr id="1" name=""/>
        <p:cNvGrpSpPr/>
        <p:nvPr/>
      </p:nvGrpSpPr>
      <p:grpSpPr>
        <a:xfrm>
          <a:off x="0" y="0"/>
          <a:ext cx="0" cy="0"/>
          <a:chOff x="0" y="0"/>
          <a:chExt cx="0" cy="0"/>
        </a:xfrm>
      </p:grpSpPr>
      <p:sp>
        <p:nvSpPr>
          <p:cNvPr id="7" name="Rectangle 6"/>
          <p:cNvSpPr/>
          <p:nvPr userDrawn="1"/>
        </p:nvSpPr>
        <p:spPr>
          <a:xfrm>
            <a:off x="-1" y="0"/>
            <a:ext cx="4062850" cy="6858000"/>
          </a:xfrm>
          <a:prstGeom prst="rect">
            <a:avLst/>
          </a:prstGeom>
          <a:solidFill>
            <a:srgbClr val="488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062849" y="0"/>
            <a:ext cx="8129151"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783" y="849536"/>
            <a:ext cx="3514066"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784" y="2943639"/>
            <a:ext cx="3514065"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9"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430847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 Statement_Green">
    <p:spTree>
      <p:nvGrpSpPr>
        <p:cNvPr id="1" name=""/>
        <p:cNvGrpSpPr/>
        <p:nvPr/>
      </p:nvGrpSpPr>
      <p:grpSpPr>
        <a:xfrm>
          <a:off x="0" y="0"/>
          <a:ext cx="0" cy="0"/>
          <a:chOff x="0" y="0"/>
          <a:chExt cx="0" cy="0"/>
        </a:xfrm>
      </p:grpSpPr>
      <p:sp>
        <p:nvSpPr>
          <p:cNvPr id="7" name="Rectangle 6"/>
          <p:cNvSpPr/>
          <p:nvPr userDrawn="1"/>
        </p:nvSpPr>
        <p:spPr>
          <a:xfrm>
            <a:off x="-1" y="0"/>
            <a:ext cx="4062850" cy="6858000"/>
          </a:xfrm>
          <a:prstGeom prst="rect">
            <a:avLst/>
          </a:prstGeom>
          <a:solidFill>
            <a:srgbClr val="6E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062849" y="0"/>
            <a:ext cx="8129151"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783" y="849536"/>
            <a:ext cx="3514066"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784" y="2943639"/>
            <a:ext cx="3514065"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9"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199980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 Statement_Orange">
    <p:spTree>
      <p:nvGrpSpPr>
        <p:cNvPr id="1" name=""/>
        <p:cNvGrpSpPr/>
        <p:nvPr/>
      </p:nvGrpSpPr>
      <p:grpSpPr>
        <a:xfrm>
          <a:off x="0" y="0"/>
          <a:ext cx="0" cy="0"/>
          <a:chOff x="0" y="0"/>
          <a:chExt cx="0" cy="0"/>
        </a:xfrm>
      </p:grpSpPr>
      <p:sp>
        <p:nvSpPr>
          <p:cNvPr id="7" name="Rectangle 6"/>
          <p:cNvSpPr/>
          <p:nvPr userDrawn="1"/>
        </p:nvSpPr>
        <p:spPr>
          <a:xfrm>
            <a:off x="-1" y="0"/>
            <a:ext cx="4062850" cy="6858000"/>
          </a:xfrm>
          <a:prstGeom prst="rect">
            <a:avLst/>
          </a:prstGeom>
          <a:solidFill>
            <a:srgbClr val="F36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062849" y="0"/>
            <a:ext cx="8129151"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783" y="849536"/>
            <a:ext cx="3514066"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784" y="2943639"/>
            <a:ext cx="3514065"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9"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645818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 Statement_Red">
    <p:spTree>
      <p:nvGrpSpPr>
        <p:cNvPr id="1" name=""/>
        <p:cNvGrpSpPr/>
        <p:nvPr/>
      </p:nvGrpSpPr>
      <p:grpSpPr>
        <a:xfrm>
          <a:off x="0" y="0"/>
          <a:ext cx="0" cy="0"/>
          <a:chOff x="0" y="0"/>
          <a:chExt cx="0" cy="0"/>
        </a:xfrm>
      </p:grpSpPr>
      <p:sp>
        <p:nvSpPr>
          <p:cNvPr id="7" name="Rectangle 6"/>
          <p:cNvSpPr/>
          <p:nvPr userDrawn="1"/>
        </p:nvSpPr>
        <p:spPr>
          <a:xfrm>
            <a:off x="-1" y="0"/>
            <a:ext cx="4062850" cy="6858000"/>
          </a:xfrm>
          <a:prstGeom prst="rect">
            <a:avLst/>
          </a:prstGeom>
          <a:solidFill>
            <a:srgbClr val="E1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062849" y="0"/>
            <a:ext cx="8129151"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783" y="849536"/>
            <a:ext cx="3514066"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784" y="2943639"/>
            <a:ext cx="3514065"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9"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759000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 Statement_Pink">
    <p:spTree>
      <p:nvGrpSpPr>
        <p:cNvPr id="1" name=""/>
        <p:cNvGrpSpPr/>
        <p:nvPr/>
      </p:nvGrpSpPr>
      <p:grpSpPr>
        <a:xfrm>
          <a:off x="0" y="0"/>
          <a:ext cx="0" cy="0"/>
          <a:chOff x="0" y="0"/>
          <a:chExt cx="0" cy="0"/>
        </a:xfrm>
      </p:grpSpPr>
      <p:sp>
        <p:nvSpPr>
          <p:cNvPr id="7" name="Rectangle 6"/>
          <p:cNvSpPr/>
          <p:nvPr userDrawn="1"/>
        </p:nvSpPr>
        <p:spPr>
          <a:xfrm>
            <a:off x="-1" y="0"/>
            <a:ext cx="4062850" cy="6858000"/>
          </a:xfrm>
          <a:prstGeom prst="rect">
            <a:avLst/>
          </a:prstGeom>
          <a:solidFill>
            <a:srgbClr val="EE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062849" y="0"/>
            <a:ext cx="8129151"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783" y="849536"/>
            <a:ext cx="3514066"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784" y="2943639"/>
            <a:ext cx="3514065"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9"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64957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 Statement_PURPLE">
    <p:spTree>
      <p:nvGrpSpPr>
        <p:cNvPr id="1" name=""/>
        <p:cNvGrpSpPr/>
        <p:nvPr/>
      </p:nvGrpSpPr>
      <p:grpSpPr>
        <a:xfrm>
          <a:off x="0" y="0"/>
          <a:ext cx="0" cy="0"/>
          <a:chOff x="0" y="0"/>
          <a:chExt cx="0" cy="0"/>
        </a:xfrm>
      </p:grpSpPr>
      <p:sp>
        <p:nvSpPr>
          <p:cNvPr id="7" name="Rectangle 6"/>
          <p:cNvSpPr/>
          <p:nvPr userDrawn="1"/>
        </p:nvSpPr>
        <p:spPr>
          <a:xfrm>
            <a:off x="-1" y="0"/>
            <a:ext cx="4062850" cy="6858000"/>
          </a:xfrm>
          <a:prstGeom prst="rect">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062849" y="0"/>
            <a:ext cx="8129151"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783" y="849536"/>
            <a:ext cx="3514066"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784" y="2943639"/>
            <a:ext cx="3514065"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9"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091918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17 TITLE/3 COL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0" name="Footer Placeholder 9"/>
          <p:cNvSpPr>
            <a:spLocks noGrp="1"/>
          </p:cNvSpPr>
          <p:nvPr>
            <p:ph type="ftr" sz="quarter" idx="11"/>
          </p:nvPr>
        </p:nvSpPr>
        <p:spPr>
          <a:xfrm>
            <a:off x="6896396" y="6632983"/>
            <a:ext cx="4480560" cy="182881"/>
          </a:xfrm>
        </p:spPr>
        <p:txBody>
          <a:bodyPr/>
          <a:lstStyle/>
          <a:p>
            <a:endParaRPr dirty="0"/>
          </a:p>
        </p:txBody>
      </p:sp>
      <p:sp>
        <p:nvSpPr>
          <p:cNvPr id="11" name="Slide Number Placeholder 10"/>
          <p:cNvSpPr>
            <a:spLocks noGrp="1"/>
          </p:cNvSpPr>
          <p:nvPr>
            <p:ph type="sldNum" sz="quarter" idx="12"/>
          </p:nvPr>
        </p:nvSpPr>
        <p:spPr>
          <a:xfrm>
            <a:off x="11377226" y="6632983"/>
            <a:ext cx="541725" cy="182881"/>
          </a:xfrm>
        </p:spPr>
        <p:txBody>
          <a:bodyPr/>
          <a:lstStyle/>
          <a:p>
            <a:fld id="{71FA2017-4488-4033-A37E-4064B866FEA5}" type="slidenum">
              <a:rPr/>
              <a:pPr/>
              <a:t>‹#›</a:t>
            </a:fld>
            <a:endParaRPr/>
          </a:p>
        </p:txBody>
      </p:sp>
      <p:sp>
        <p:nvSpPr>
          <p:cNvPr id="6" name="Content Placeholder 12"/>
          <p:cNvSpPr>
            <a:spLocks noGrp="1"/>
          </p:cNvSpPr>
          <p:nvPr>
            <p:ph sz="quarter" idx="14"/>
          </p:nvPr>
        </p:nvSpPr>
        <p:spPr>
          <a:xfrm>
            <a:off x="270946" y="1143000"/>
            <a:ext cx="3775455" cy="5257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12"/>
          <p:cNvSpPr>
            <a:spLocks noGrp="1"/>
          </p:cNvSpPr>
          <p:nvPr>
            <p:ph sz="quarter" idx="15"/>
          </p:nvPr>
        </p:nvSpPr>
        <p:spPr>
          <a:xfrm>
            <a:off x="4205189" y="1143000"/>
            <a:ext cx="3775455" cy="5257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12"/>
          <p:cNvSpPr>
            <a:spLocks noGrp="1"/>
          </p:cNvSpPr>
          <p:nvPr>
            <p:ph sz="quarter" idx="16"/>
          </p:nvPr>
        </p:nvSpPr>
        <p:spPr>
          <a:xfrm>
            <a:off x="8139429" y="1143000"/>
            <a:ext cx="3779520" cy="5257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Layout - RE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 y="0"/>
            <a:ext cx="12192001" cy="6858000"/>
          </a:xfrm>
          <a:prstGeom prst="rect">
            <a:avLst/>
          </a:prstGeom>
          <a:solidFill>
            <a:srgbClr val="E1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196" y="396240"/>
            <a:ext cx="989069" cy="739140"/>
          </a:xfrm>
          <a:prstGeom prst="rect">
            <a:avLst/>
          </a:prstGeom>
        </p:spPr>
      </p:pic>
      <p:sp>
        <p:nvSpPr>
          <p:cNvPr id="15" name="Text Placeholder 107"/>
          <p:cNvSpPr>
            <a:spLocks noGrp="1"/>
          </p:cNvSpPr>
          <p:nvPr>
            <p:ph type="body" sz="quarter" idx="18" hasCustomPrompt="1"/>
          </p:nvPr>
        </p:nvSpPr>
        <p:spPr bwMode="white">
          <a:xfrm>
            <a:off x="548783" y="1276350"/>
            <a:ext cx="10167728" cy="3242641"/>
          </a:xfrm>
          <a:prstGeom prst="rect">
            <a:avLst/>
          </a:prstGeom>
        </p:spPr>
        <p:txBody>
          <a:bodyPr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19838" y="4623890"/>
            <a:ext cx="10167728" cy="876300"/>
          </a:xfrm>
          <a:prstGeom prst="rect">
            <a:avLst/>
          </a:prstGeom>
        </p:spPr>
        <p:txBody>
          <a:bodyPr/>
          <a:lstStyle>
            <a:lvl1pPr marL="0" indent="0" algn="l">
              <a:buNone/>
              <a:defRPr sz="2400" b="1" spc="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8"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z="1000" smtClean="0">
                <a:solidFill>
                  <a:srgbClr val="000000"/>
                </a:solidFill>
              </a:rPr>
              <a:pPr/>
              <a:t>‹#›</a:t>
            </a:fld>
            <a:endParaRPr lang="en-US" sz="1000" dirty="0">
              <a:solidFill>
                <a:srgbClr val="000000"/>
              </a:solidFill>
            </a:endParaRPr>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8417" y="5505384"/>
            <a:ext cx="1330102" cy="443416"/>
          </a:xfrm>
          <a:prstGeom prst="rect">
            <a:avLst/>
          </a:prstGeom>
        </p:spPr>
      </p:pic>
      <p:sp>
        <p:nvSpPr>
          <p:cNvPr id="11"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707559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Layout - ORANG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F36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07"/>
          <p:cNvSpPr>
            <a:spLocks noGrp="1"/>
          </p:cNvSpPr>
          <p:nvPr>
            <p:ph type="body" sz="quarter" idx="18" hasCustomPrompt="1"/>
          </p:nvPr>
        </p:nvSpPr>
        <p:spPr bwMode="white">
          <a:xfrm>
            <a:off x="548783" y="1276350"/>
            <a:ext cx="10167728" cy="3242641"/>
          </a:xfrm>
          <a:prstGeom prst="rect">
            <a:avLst/>
          </a:prstGeom>
        </p:spPr>
        <p:txBody>
          <a:bodyPr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19838" y="4623890"/>
            <a:ext cx="10167728" cy="876300"/>
          </a:xfrm>
          <a:prstGeom prst="rect">
            <a:avLst/>
          </a:prstGeom>
        </p:spPr>
        <p:txBody>
          <a:bodyPr/>
          <a:lstStyle>
            <a:lvl1pPr marL="0" indent="0" algn="l">
              <a:buNone/>
              <a:defRPr sz="2400" b="1" spc="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8"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z="1000" smtClean="0">
                <a:solidFill>
                  <a:srgbClr val="000000"/>
                </a:solidFill>
              </a:rPr>
              <a:pPr/>
              <a:t>‹#›</a:t>
            </a:fld>
            <a:endParaRPr lang="en-US" sz="1000" dirty="0">
              <a:solidFill>
                <a:srgbClr val="000000"/>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197" y="396241"/>
            <a:ext cx="989067" cy="739139"/>
          </a:xfrm>
          <a:prstGeom prst="rect">
            <a:avLst/>
          </a:prstGeom>
        </p:spPr>
      </p:pic>
      <p:grpSp>
        <p:nvGrpSpPr>
          <p:cNvPr id="4100" name="Group 4"/>
          <p:cNvGrpSpPr>
            <a:grpSpLocks noChangeAspect="1"/>
          </p:cNvGrpSpPr>
          <p:nvPr userDrawn="1"/>
        </p:nvGrpSpPr>
        <p:grpSpPr bwMode="auto">
          <a:xfrm>
            <a:off x="11756912" y="5060951"/>
            <a:ext cx="443028" cy="1331913"/>
            <a:chOff x="7404" y="3188"/>
            <a:chExt cx="279" cy="839"/>
          </a:xfrm>
        </p:grpSpPr>
        <p:sp>
          <p:nvSpPr>
            <p:cNvPr id="4099" name="AutoShape 3"/>
            <p:cNvSpPr>
              <a:spLocks noChangeAspect="1" noChangeArrowheads="1" noTextEdit="1"/>
            </p:cNvSpPr>
            <p:nvPr userDrawn="1"/>
          </p:nvSpPr>
          <p:spPr bwMode="auto">
            <a:xfrm>
              <a:off x="7404" y="3188"/>
              <a:ext cx="279" cy="8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4101" name="Freeform 5"/>
            <p:cNvSpPr>
              <a:spLocks/>
            </p:cNvSpPr>
            <p:nvPr userDrawn="1"/>
          </p:nvSpPr>
          <p:spPr bwMode="auto">
            <a:xfrm>
              <a:off x="7404" y="3187"/>
              <a:ext cx="279" cy="839"/>
            </a:xfrm>
            <a:custGeom>
              <a:avLst/>
              <a:gdLst/>
              <a:ahLst/>
              <a:cxnLst>
                <a:cxn ang="0">
                  <a:pos x="279" y="839"/>
                </a:cxn>
                <a:cxn ang="0">
                  <a:pos x="279" y="0"/>
                </a:cxn>
                <a:cxn ang="0">
                  <a:pos x="0" y="0"/>
                </a:cxn>
                <a:cxn ang="0">
                  <a:pos x="0" y="839"/>
                </a:cxn>
                <a:cxn ang="0">
                  <a:pos x="279" y="839"/>
                </a:cxn>
                <a:cxn ang="0">
                  <a:pos x="279" y="839"/>
                </a:cxn>
              </a:cxnLst>
              <a:rect l="0" t="0" r="r" b="b"/>
              <a:pathLst>
                <a:path w="279" h="839">
                  <a:moveTo>
                    <a:pt x="279" y="839"/>
                  </a:moveTo>
                  <a:lnTo>
                    <a:pt x="279" y="0"/>
                  </a:lnTo>
                  <a:lnTo>
                    <a:pt x="0" y="0"/>
                  </a:lnTo>
                  <a:lnTo>
                    <a:pt x="0" y="839"/>
                  </a:lnTo>
                  <a:lnTo>
                    <a:pt x="279" y="839"/>
                  </a:lnTo>
                  <a:lnTo>
                    <a:pt x="279" y="83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02" name="Freeform 6"/>
            <p:cNvSpPr>
              <a:spLocks/>
            </p:cNvSpPr>
            <p:nvPr userDrawn="1"/>
          </p:nvSpPr>
          <p:spPr bwMode="auto">
            <a:xfrm>
              <a:off x="7498" y="3617"/>
              <a:ext cx="110" cy="108"/>
            </a:xfrm>
            <a:custGeom>
              <a:avLst/>
              <a:gdLst/>
              <a:ahLst/>
              <a:cxnLst>
                <a:cxn ang="0">
                  <a:pos x="0" y="72"/>
                </a:cxn>
                <a:cxn ang="0">
                  <a:pos x="28" y="130"/>
                </a:cxn>
                <a:cxn ang="0">
                  <a:pos x="28" y="130"/>
                </a:cxn>
                <a:cxn ang="0">
                  <a:pos x="28" y="130"/>
                </a:cxn>
                <a:cxn ang="0">
                  <a:pos x="3" y="130"/>
                </a:cxn>
                <a:cxn ang="0">
                  <a:pos x="3" y="178"/>
                </a:cxn>
                <a:cxn ang="0">
                  <a:pos x="180" y="178"/>
                </a:cxn>
                <a:cxn ang="0">
                  <a:pos x="180" y="130"/>
                </a:cxn>
                <a:cxn ang="0">
                  <a:pos x="79" y="130"/>
                </a:cxn>
                <a:cxn ang="0">
                  <a:pos x="41" y="89"/>
                </a:cxn>
                <a:cxn ang="0">
                  <a:pos x="79" y="49"/>
                </a:cxn>
                <a:cxn ang="0">
                  <a:pos x="180" y="49"/>
                </a:cxn>
                <a:cxn ang="0">
                  <a:pos x="180" y="0"/>
                </a:cxn>
                <a:cxn ang="0">
                  <a:pos x="70" y="0"/>
                </a:cxn>
                <a:cxn ang="0">
                  <a:pos x="0" y="72"/>
                </a:cxn>
              </a:cxnLst>
              <a:rect l="0" t="0" r="r" b="b"/>
              <a:pathLst>
                <a:path w="180" h="178">
                  <a:moveTo>
                    <a:pt x="0" y="72"/>
                  </a:moveTo>
                  <a:cubicBezTo>
                    <a:pt x="0" y="92"/>
                    <a:pt x="9" y="115"/>
                    <a:pt x="28" y="130"/>
                  </a:cubicBezTo>
                  <a:cubicBezTo>
                    <a:pt x="28" y="130"/>
                    <a:pt x="28" y="130"/>
                    <a:pt x="28" y="130"/>
                  </a:cubicBezTo>
                  <a:cubicBezTo>
                    <a:pt x="28" y="130"/>
                    <a:pt x="28" y="130"/>
                    <a:pt x="28" y="130"/>
                  </a:cubicBezTo>
                  <a:cubicBezTo>
                    <a:pt x="3" y="130"/>
                    <a:pt x="3" y="130"/>
                    <a:pt x="3" y="130"/>
                  </a:cubicBezTo>
                  <a:cubicBezTo>
                    <a:pt x="3" y="178"/>
                    <a:pt x="3" y="178"/>
                    <a:pt x="3" y="178"/>
                  </a:cubicBezTo>
                  <a:cubicBezTo>
                    <a:pt x="180" y="178"/>
                    <a:pt x="180" y="178"/>
                    <a:pt x="180" y="178"/>
                  </a:cubicBezTo>
                  <a:cubicBezTo>
                    <a:pt x="180" y="130"/>
                    <a:pt x="180" y="130"/>
                    <a:pt x="180" y="130"/>
                  </a:cubicBezTo>
                  <a:cubicBezTo>
                    <a:pt x="79" y="130"/>
                    <a:pt x="79" y="130"/>
                    <a:pt x="79" y="130"/>
                  </a:cubicBezTo>
                  <a:cubicBezTo>
                    <a:pt x="61" y="130"/>
                    <a:pt x="41" y="116"/>
                    <a:pt x="41" y="89"/>
                  </a:cubicBezTo>
                  <a:cubicBezTo>
                    <a:pt x="41" y="69"/>
                    <a:pt x="55" y="49"/>
                    <a:pt x="79" y="49"/>
                  </a:cubicBezTo>
                  <a:cubicBezTo>
                    <a:pt x="180" y="49"/>
                    <a:pt x="180" y="49"/>
                    <a:pt x="180" y="49"/>
                  </a:cubicBezTo>
                  <a:cubicBezTo>
                    <a:pt x="180" y="0"/>
                    <a:pt x="180" y="0"/>
                    <a:pt x="180" y="0"/>
                  </a:cubicBezTo>
                  <a:cubicBezTo>
                    <a:pt x="70" y="0"/>
                    <a:pt x="70" y="0"/>
                    <a:pt x="70" y="0"/>
                  </a:cubicBezTo>
                  <a:cubicBezTo>
                    <a:pt x="29" y="0"/>
                    <a:pt x="0" y="29"/>
                    <a:pt x="0" y="7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03" name="Freeform 7"/>
            <p:cNvSpPr>
              <a:spLocks/>
            </p:cNvSpPr>
            <p:nvPr userDrawn="1"/>
          </p:nvSpPr>
          <p:spPr bwMode="auto">
            <a:xfrm>
              <a:off x="7500" y="3373"/>
              <a:ext cx="107" cy="121"/>
            </a:xfrm>
            <a:custGeom>
              <a:avLst/>
              <a:gdLst/>
              <a:ahLst/>
              <a:cxnLst>
                <a:cxn ang="0">
                  <a:pos x="0" y="34"/>
                </a:cxn>
                <a:cxn ang="0">
                  <a:pos x="73" y="61"/>
                </a:cxn>
                <a:cxn ang="0">
                  <a:pos x="0" y="87"/>
                </a:cxn>
                <a:cxn ang="0">
                  <a:pos x="0" y="121"/>
                </a:cxn>
                <a:cxn ang="0">
                  <a:pos x="107" y="77"/>
                </a:cxn>
                <a:cxn ang="0">
                  <a:pos x="107" y="45"/>
                </a:cxn>
                <a:cxn ang="0">
                  <a:pos x="0" y="0"/>
                </a:cxn>
                <a:cxn ang="0">
                  <a:pos x="0" y="34"/>
                </a:cxn>
                <a:cxn ang="0">
                  <a:pos x="0" y="34"/>
                </a:cxn>
              </a:cxnLst>
              <a:rect l="0" t="0" r="r" b="b"/>
              <a:pathLst>
                <a:path w="107" h="121">
                  <a:moveTo>
                    <a:pt x="0" y="34"/>
                  </a:moveTo>
                  <a:lnTo>
                    <a:pt x="73" y="61"/>
                  </a:lnTo>
                  <a:lnTo>
                    <a:pt x="0" y="87"/>
                  </a:lnTo>
                  <a:lnTo>
                    <a:pt x="0" y="121"/>
                  </a:lnTo>
                  <a:lnTo>
                    <a:pt x="107" y="77"/>
                  </a:lnTo>
                  <a:lnTo>
                    <a:pt x="107" y="45"/>
                  </a:lnTo>
                  <a:lnTo>
                    <a:pt x="0" y="0"/>
                  </a:lnTo>
                  <a:lnTo>
                    <a:pt x="0" y="34"/>
                  </a:lnTo>
                  <a:lnTo>
                    <a:pt x="0"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04" name="Freeform 8"/>
            <p:cNvSpPr>
              <a:spLocks noEditPoints="1"/>
            </p:cNvSpPr>
            <p:nvPr userDrawn="1"/>
          </p:nvSpPr>
          <p:spPr bwMode="auto">
            <a:xfrm>
              <a:off x="7498" y="3736"/>
              <a:ext cx="111" cy="112"/>
            </a:xfrm>
            <a:custGeom>
              <a:avLst/>
              <a:gdLst/>
              <a:ahLst/>
              <a:cxnLst>
                <a:cxn ang="0">
                  <a:pos x="56" y="127"/>
                </a:cxn>
                <a:cxn ang="0">
                  <a:pos x="38" y="90"/>
                </a:cxn>
                <a:cxn ang="0">
                  <a:pos x="63" y="52"/>
                </a:cxn>
                <a:cxn ang="0">
                  <a:pos x="98" y="137"/>
                </a:cxn>
                <a:cxn ang="0">
                  <a:pos x="56" y="127"/>
                </a:cxn>
                <a:cxn ang="0">
                  <a:pos x="125" y="34"/>
                </a:cxn>
                <a:cxn ang="0">
                  <a:pos x="144" y="85"/>
                </a:cxn>
                <a:cxn ang="0">
                  <a:pos x="130" y="124"/>
                </a:cxn>
                <a:cxn ang="0">
                  <a:pos x="78" y="0"/>
                </a:cxn>
                <a:cxn ang="0">
                  <a:pos x="29" y="21"/>
                </a:cxn>
                <a:cxn ang="0">
                  <a:pos x="0" y="91"/>
                </a:cxn>
                <a:cxn ang="0">
                  <a:pos x="91" y="184"/>
                </a:cxn>
                <a:cxn ang="0">
                  <a:pos x="183" y="85"/>
                </a:cxn>
                <a:cxn ang="0">
                  <a:pos x="149" y="3"/>
                </a:cxn>
                <a:cxn ang="0">
                  <a:pos x="125" y="34"/>
                </a:cxn>
              </a:cxnLst>
              <a:rect l="0" t="0" r="r" b="b"/>
              <a:pathLst>
                <a:path w="183" h="184">
                  <a:moveTo>
                    <a:pt x="56" y="127"/>
                  </a:moveTo>
                  <a:cubicBezTo>
                    <a:pt x="45" y="119"/>
                    <a:pt x="38" y="106"/>
                    <a:pt x="38" y="90"/>
                  </a:cubicBezTo>
                  <a:cubicBezTo>
                    <a:pt x="38" y="72"/>
                    <a:pt x="48" y="59"/>
                    <a:pt x="63" y="52"/>
                  </a:cubicBezTo>
                  <a:cubicBezTo>
                    <a:pt x="98" y="137"/>
                    <a:pt x="98" y="137"/>
                    <a:pt x="98" y="137"/>
                  </a:cubicBezTo>
                  <a:cubicBezTo>
                    <a:pt x="80" y="139"/>
                    <a:pt x="66" y="135"/>
                    <a:pt x="56" y="127"/>
                  </a:cubicBezTo>
                  <a:close/>
                  <a:moveTo>
                    <a:pt x="125" y="34"/>
                  </a:moveTo>
                  <a:cubicBezTo>
                    <a:pt x="140" y="54"/>
                    <a:pt x="144" y="66"/>
                    <a:pt x="144" y="85"/>
                  </a:cubicBezTo>
                  <a:cubicBezTo>
                    <a:pt x="144" y="101"/>
                    <a:pt x="139" y="115"/>
                    <a:pt x="130" y="124"/>
                  </a:cubicBezTo>
                  <a:cubicBezTo>
                    <a:pt x="78" y="0"/>
                    <a:pt x="78" y="0"/>
                    <a:pt x="78" y="0"/>
                  </a:cubicBezTo>
                  <a:cubicBezTo>
                    <a:pt x="59" y="2"/>
                    <a:pt x="42" y="10"/>
                    <a:pt x="29" y="21"/>
                  </a:cubicBezTo>
                  <a:cubicBezTo>
                    <a:pt x="10" y="37"/>
                    <a:pt x="0" y="61"/>
                    <a:pt x="0" y="91"/>
                  </a:cubicBezTo>
                  <a:cubicBezTo>
                    <a:pt x="0" y="144"/>
                    <a:pt x="39" y="184"/>
                    <a:pt x="91" y="184"/>
                  </a:cubicBezTo>
                  <a:cubicBezTo>
                    <a:pt x="144" y="184"/>
                    <a:pt x="183" y="144"/>
                    <a:pt x="183" y="85"/>
                  </a:cubicBezTo>
                  <a:cubicBezTo>
                    <a:pt x="183" y="52"/>
                    <a:pt x="167" y="19"/>
                    <a:pt x="149" y="3"/>
                  </a:cubicBezTo>
                  <a:cubicBezTo>
                    <a:pt x="125" y="34"/>
                    <a:pt x="125" y="34"/>
                    <a:pt x="125" y="3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05" name="Freeform 9"/>
            <p:cNvSpPr>
              <a:spLocks/>
            </p:cNvSpPr>
            <p:nvPr userDrawn="1"/>
          </p:nvSpPr>
          <p:spPr bwMode="auto">
            <a:xfrm>
              <a:off x="7468" y="3851"/>
              <a:ext cx="140" cy="98"/>
            </a:xfrm>
            <a:custGeom>
              <a:avLst/>
              <a:gdLst/>
              <a:ahLst/>
              <a:cxnLst>
                <a:cxn ang="0">
                  <a:pos x="112" y="0"/>
                </a:cxn>
                <a:cxn ang="0">
                  <a:pos x="112" y="68"/>
                </a:cxn>
                <a:cxn ang="0">
                  <a:pos x="0" y="68"/>
                </a:cxn>
                <a:cxn ang="0">
                  <a:pos x="0" y="98"/>
                </a:cxn>
                <a:cxn ang="0">
                  <a:pos x="140" y="98"/>
                </a:cxn>
                <a:cxn ang="0">
                  <a:pos x="140" y="0"/>
                </a:cxn>
                <a:cxn ang="0">
                  <a:pos x="112" y="0"/>
                </a:cxn>
                <a:cxn ang="0">
                  <a:pos x="112" y="0"/>
                </a:cxn>
              </a:cxnLst>
              <a:rect l="0" t="0" r="r" b="b"/>
              <a:pathLst>
                <a:path w="140" h="98">
                  <a:moveTo>
                    <a:pt x="112" y="0"/>
                  </a:moveTo>
                  <a:lnTo>
                    <a:pt x="112" y="68"/>
                  </a:lnTo>
                  <a:lnTo>
                    <a:pt x="0" y="68"/>
                  </a:lnTo>
                  <a:lnTo>
                    <a:pt x="0" y="98"/>
                  </a:lnTo>
                  <a:lnTo>
                    <a:pt x="140" y="98"/>
                  </a:lnTo>
                  <a:lnTo>
                    <a:pt x="140" y="0"/>
                  </a:lnTo>
                  <a:lnTo>
                    <a:pt x="112" y="0"/>
                  </a:lnTo>
                  <a:lnTo>
                    <a:pt x="11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06" name="Freeform 10"/>
            <p:cNvSpPr>
              <a:spLocks noEditPoints="1"/>
            </p:cNvSpPr>
            <p:nvPr userDrawn="1"/>
          </p:nvSpPr>
          <p:spPr bwMode="auto">
            <a:xfrm>
              <a:off x="7498" y="3262"/>
              <a:ext cx="111" cy="116"/>
            </a:xfrm>
            <a:custGeom>
              <a:avLst/>
              <a:gdLst/>
              <a:ahLst/>
              <a:cxnLst>
                <a:cxn ang="0">
                  <a:pos x="41" y="96"/>
                </a:cxn>
                <a:cxn ang="0">
                  <a:pos x="91" y="143"/>
                </a:cxn>
                <a:cxn ang="0">
                  <a:pos x="141" y="95"/>
                </a:cxn>
                <a:cxn ang="0">
                  <a:pos x="91" y="48"/>
                </a:cxn>
                <a:cxn ang="0">
                  <a:pos x="41" y="96"/>
                </a:cxn>
                <a:cxn ang="0">
                  <a:pos x="182" y="96"/>
                </a:cxn>
                <a:cxn ang="0">
                  <a:pos x="91" y="191"/>
                </a:cxn>
                <a:cxn ang="0">
                  <a:pos x="0" y="95"/>
                </a:cxn>
                <a:cxn ang="0">
                  <a:pos x="91" y="0"/>
                </a:cxn>
                <a:cxn ang="0">
                  <a:pos x="182" y="96"/>
                </a:cxn>
              </a:cxnLst>
              <a:rect l="0" t="0" r="r" b="b"/>
              <a:pathLst>
                <a:path w="182" h="191">
                  <a:moveTo>
                    <a:pt x="41" y="96"/>
                  </a:moveTo>
                  <a:cubicBezTo>
                    <a:pt x="41" y="123"/>
                    <a:pt x="62" y="143"/>
                    <a:pt x="91" y="143"/>
                  </a:cubicBezTo>
                  <a:cubicBezTo>
                    <a:pt x="119" y="143"/>
                    <a:pt x="141" y="122"/>
                    <a:pt x="141" y="95"/>
                  </a:cubicBezTo>
                  <a:cubicBezTo>
                    <a:pt x="141" y="68"/>
                    <a:pt x="120" y="48"/>
                    <a:pt x="91" y="48"/>
                  </a:cubicBezTo>
                  <a:cubicBezTo>
                    <a:pt x="63" y="48"/>
                    <a:pt x="41" y="69"/>
                    <a:pt x="41" y="96"/>
                  </a:cubicBezTo>
                  <a:moveTo>
                    <a:pt x="182" y="96"/>
                  </a:moveTo>
                  <a:cubicBezTo>
                    <a:pt x="182" y="149"/>
                    <a:pt x="143" y="191"/>
                    <a:pt x="91" y="191"/>
                  </a:cubicBezTo>
                  <a:cubicBezTo>
                    <a:pt x="40" y="191"/>
                    <a:pt x="0" y="149"/>
                    <a:pt x="0" y="95"/>
                  </a:cubicBezTo>
                  <a:cubicBezTo>
                    <a:pt x="0" y="42"/>
                    <a:pt x="39" y="0"/>
                    <a:pt x="91" y="0"/>
                  </a:cubicBezTo>
                  <a:cubicBezTo>
                    <a:pt x="142" y="0"/>
                    <a:pt x="182" y="42"/>
                    <a:pt x="182" y="9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07" name="Freeform 11"/>
            <p:cNvSpPr>
              <a:spLocks noEditPoints="1"/>
            </p:cNvSpPr>
            <p:nvPr userDrawn="1"/>
          </p:nvSpPr>
          <p:spPr bwMode="auto">
            <a:xfrm>
              <a:off x="7498" y="3490"/>
              <a:ext cx="111" cy="116"/>
            </a:xfrm>
            <a:custGeom>
              <a:avLst/>
              <a:gdLst/>
              <a:ahLst/>
              <a:cxnLst>
                <a:cxn ang="0">
                  <a:pos x="41" y="95"/>
                </a:cxn>
                <a:cxn ang="0">
                  <a:pos x="91" y="142"/>
                </a:cxn>
                <a:cxn ang="0">
                  <a:pos x="141" y="94"/>
                </a:cxn>
                <a:cxn ang="0">
                  <a:pos x="91" y="47"/>
                </a:cxn>
                <a:cxn ang="0">
                  <a:pos x="41" y="95"/>
                </a:cxn>
                <a:cxn ang="0">
                  <a:pos x="182" y="95"/>
                </a:cxn>
                <a:cxn ang="0">
                  <a:pos x="91" y="190"/>
                </a:cxn>
                <a:cxn ang="0">
                  <a:pos x="0" y="94"/>
                </a:cxn>
                <a:cxn ang="0">
                  <a:pos x="91" y="0"/>
                </a:cxn>
                <a:cxn ang="0">
                  <a:pos x="182" y="95"/>
                </a:cxn>
              </a:cxnLst>
              <a:rect l="0" t="0" r="r" b="b"/>
              <a:pathLst>
                <a:path w="182" h="190">
                  <a:moveTo>
                    <a:pt x="41" y="95"/>
                  </a:moveTo>
                  <a:cubicBezTo>
                    <a:pt x="41" y="122"/>
                    <a:pt x="62" y="142"/>
                    <a:pt x="91" y="142"/>
                  </a:cubicBezTo>
                  <a:cubicBezTo>
                    <a:pt x="119" y="142"/>
                    <a:pt x="141" y="121"/>
                    <a:pt x="141" y="94"/>
                  </a:cubicBezTo>
                  <a:cubicBezTo>
                    <a:pt x="141" y="67"/>
                    <a:pt x="120" y="47"/>
                    <a:pt x="91" y="47"/>
                  </a:cubicBezTo>
                  <a:cubicBezTo>
                    <a:pt x="63" y="47"/>
                    <a:pt x="41" y="68"/>
                    <a:pt x="41" y="95"/>
                  </a:cubicBezTo>
                  <a:moveTo>
                    <a:pt x="182" y="95"/>
                  </a:moveTo>
                  <a:cubicBezTo>
                    <a:pt x="182" y="148"/>
                    <a:pt x="143" y="190"/>
                    <a:pt x="91" y="190"/>
                  </a:cubicBezTo>
                  <a:cubicBezTo>
                    <a:pt x="40" y="190"/>
                    <a:pt x="0" y="148"/>
                    <a:pt x="0" y="94"/>
                  </a:cubicBezTo>
                  <a:cubicBezTo>
                    <a:pt x="0" y="41"/>
                    <a:pt x="39" y="0"/>
                    <a:pt x="91" y="0"/>
                  </a:cubicBezTo>
                  <a:cubicBezTo>
                    <a:pt x="142" y="0"/>
                    <a:pt x="182" y="41"/>
                    <a:pt x="182" y="9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08" name="Freeform 12"/>
            <p:cNvSpPr>
              <a:spLocks noEditPoints="1"/>
            </p:cNvSpPr>
            <p:nvPr userDrawn="1"/>
          </p:nvSpPr>
          <p:spPr bwMode="auto">
            <a:xfrm>
              <a:off x="7592" y="3232"/>
              <a:ext cx="16" cy="31"/>
            </a:xfrm>
            <a:custGeom>
              <a:avLst/>
              <a:gdLst/>
              <a:ahLst/>
              <a:cxnLst>
                <a:cxn ang="0">
                  <a:pos x="0" y="16"/>
                </a:cxn>
                <a:cxn ang="0">
                  <a:pos x="0" y="12"/>
                </a:cxn>
                <a:cxn ang="0">
                  <a:pos x="7" y="8"/>
                </a:cxn>
                <a:cxn ang="0">
                  <a:pos x="0" y="3"/>
                </a:cxn>
                <a:cxn ang="0">
                  <a:pos x="0" y="0"/>
                </a:cxn>
                <a:cxn ang="0">
                  <a:pos x="16" y="0"/>
                </a:cxn>
                <a:cxn ang="0">
                  <a:pos x="16" y="3"/>
                </a:cxn>
                <a:cxn ang="0">
                  <a:pos x="4" y="3"/>
                </a:cxn>
                <a:cxn ang="0">
                  <a:pos x="12" y="7"/>
                </a:cxn>
                <a:cxn ang="0">
                  <a:pos x="12" y="8"/>
                </a:cxn>
                <a:cxn ang="0">
                  <a:pos x="4" y="13"/>
                </a:cxn>
                <a:cxn ang="0">
                  <a:pos x="16" y="13"/>
                </a:cxn>
                <a:cxn ang="0">
                  <a:pos x="16" y="16"/>
                </a:cxn>
                <a:cxn ang="0">
                  <a:pos x="0" y="16"/>
                </a:cxn>
                <a:cxn ang="0">
                  <a:pos x="0" y="16"/>
                </a:cxn>
                <a:cxn ang="0">
                  <a:pos x="2" y="27"/>
                </a:cxn>
                <a:cxn ang="0">
                  <a:pos x="2" y="31"/>
                </a:cxn>
                <a:cxn ang="0">
                  <a:pos x="0" y="31"/>
                </a:cxn>
                <a:cxn ang="0">
                  <a:pos x="0" y="19"/>
                </a:cxn>
                <a:cxn ang="0">
                  <a:pos x="2" y="19"/>
                </a:cxn>
                <a:cxn ang="0">
                  <a:pos x="2" y="23"/>
                </a:cxn>
                <a:cxn ang="0">
                  <a:pos x="16" y="23"/>
                </a:cxn>
                <a:cxn ang="0">
                  <a:pos x="16" y="27"/>
                </a:cxn>
                <a:cxn ang="0">
                  <a:pos x="2" y="27"/>
                </a:cxn>
                <a:cxn ang="0">
                  <a:pos x="2" y="27"/>
                </a:cxn>
              </a:cxnLst>
              <a:rect l="0" t="0" r="r" b="b"/>
              <a:pathLst>
                <a:path w="16" h="31">
                  <a:moveTo>
                    <a:pt x="0" y="16"/>
                  </a:moveTo>
                  <a:lnTo>
                    <a:pt x="0" y="12"/>
                  </a:lnTo>
                  <a:lnTo>
                    <a:pt x="7" y="8"/>
                  </a:lnTo>
                  <a:lnTo>
                    <a:pt x="0" y="3"/>
                  </a:lnTo>
                  <a:lnTo>
                    <a:pt x="0" y="0"/>
                  </a:lnTo>
                  <a:lnTo>
                    <a:pt x="16" y="0"/>
                  </a:lnTo>
                  <a:lnTo>
                    <a:pt x="16" y="3"/>
                  </a:lnTo>
                  <a:lnTo>
                    <a:pt x="4" y="3"/>
                  </a:lnTo>
                  <a:lnTo>
                    <a:pt x="12" y="7"/>
                  </a:lnTo>
                  <a:lnTo>
                    <a:pt x="12" y="8"/>
                  </a:lnTo>
                  <a:lnTo>
                    <a:pt x="4" y="13"/>
                  </a:lnTo>
                  <a:lnTo>
                    <a:pt x="16" y="13"/>
                  </a:lnTo>
                  <a:lnTo>
                    <a:pt x="16" y="16"/>
                  </a:lnTo>
                  <a:lnTo>
                    <a:pt x="0" y="16"/>
                  </a:lnTo>
                  <a:lnTo>
                    <a:pt x="0" y="16"/>
                  </a:lnTo>
                  <a:close/>
                  <a:moveTo>
                    <a:pt x="2" y="27"/>
                  </a:moveTo>
                  <a:lnTo>
                    <a:pt x="2" y="31"/>
                  </a:lnTo>
                  <a:lnTo>
                    <a:pt x="0" y="31"/>
                  </a:lnTo>
                  <a:lnTo>
                    <a:pt x="0" y="19"/>
                  </a:lnTo>
                  <a:lnTo>
                    <a:pt x="2" y="19"/>
                  </a:lnTo>
                  <a:lnTo>
                    <a:pt x="2" y="23"/>
                  </a:lnTo>
                  <a:lnTo>
                    <a:pt x="16" y="23"/>
                  </a:lnTo>
                  <a:lnTo>
                    <a:pt x="16" y="27"/>
                  </a:lnTo>
                  <a:lnTo>
                    <a:pt x="2" y="27"/>
                  </a:lnTo>
                  <a:lnTo>
                    <a:pt x="2" y="2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18"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192570888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Layout - PINK">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1" y="0"/>
            <a:ext cx="12192001" cy="6858000"/>
          </a:xfrm>
          <a:prstGeom prst="rect">
            <a:avLst/>
          </a:prstGeom>
          <a:solidFill>
            <a:srgbClr val="EE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07"/>
          <p:cNvSpPr>
            <a:spLocks noGrp="1"/>
          </p:cNvSpPr>
          <p:nvPr>
            <p:ph type="body" sz="quarter" idx="18" hasCustomPrompt="1"/>
          </p:nvPr>
        </p:nvSpPr>
        <p:spPr bwMode="white">
          <a:xfrm>
            <a:off x="548783" y="1276350"/>
            <a:ext cx="10167728" cy="3242641"/>
          </a:xfrm>
          <a:prstGeom prst="rect">
            <a:avLst/>
          </a:prstGeom>
        </p:spPr>
        <p:txBody>
          <a:bodyPr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19838" y="4623890"/>
            <a:ext cx="10167728" cy="876300"/>
          </a:xfrm>
          <a:prstGeom prst="rect">
            <a:avLst/>
          </a:prstGeom>
        </p:spPr>
        <p:txBody>
          <a:bodyPr/>
          <a:lstStyle>
            <a:lvl1pPr marL="0" indent="0" algn="l">
              <a:buNone/>
              <a:defRPr sz="2400" b="1" spc="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8"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z="1000" smtClean="0">
                <a:solidFill>
                  <a:srgbClr val="000000"/>
                </a:solidFill>
              </a:rPr>
              <a:pPr/>
              <a:t>‹#›</a:t>
            </a:fld>
            <a:endParaRPr lang="en-US" sz="1000" dirty="0">
              <a:solidFill>
                <a:srgbClr val="000000"/>
              </a:solidFill>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8417" y="5505384"/>
            <a:ext cx="1330102" cy="4434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902" y="396241"/>
            <a:ext cx="987656" cy="739139"/>
          </a:xfrm>
          <a:prstGeom prst="rect">
            <a:avLst/>
          </a:prstGeom>
          <a:ln>
            <a:noFill/>
          </a:ln>
        </p:spPr>
      </p:pic>
      <p:sp>
        <p:nvSpPr>
          <p:cNvPr id="2" name="Footer Placeholder 1"/>
          <p:cNvSpPr>
            <a:spLocks noGrp="1"/>
          </p:cNvSpPr>
          <p:nvPr>
            <p:ph type="ftr" sz="quarter" idx="20"/>
          </p:nvPr>
        </p:nvSpPr>
        <p:spPr/>
        <p:txBody>
          <a:bodyPr/>
          <a:lstStyle>
            <a:lvl1pPr>
              <a:defRPr>
                <a:solidFill>
                  <a:schemeClr val="bg1"/>
                </a:solidFill>
              </a:defRPr>
            </a:lvl1pPr>
          </a:lstStyle>
          <a:p>
            <a:r>
              <a:rPr lang="en-US" dirty="0"/>
              <a:t>2018 Lenovo Internal. All rights reserved.</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264420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Layout - BLU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488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07"/>
          <p:cNvSpPr>
            <a:spLocks noGrp="1"/>
          </p:cNvSpPr>
          <p:nvPr>
            <p:ph type="body" sz="quarter" idx="18" hasCustomPrompt="1"/>
          </p:nvPr>
        </p:nvSpPr>
        <p:spPr bwMode="white">
          <a:xfrm>
            <a:off x="548783" y="1276350"/>
            <a:ext cx="10167728" cy="3242641"/>
          </a:xfrm>
          <a:prstGeom prst="rect">
            <a:avLst/>
          </a:prstGeom>
        </p:spPr>
        <p:txBody>
          <a:bodyPr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19838" y="4623890"/>
            <a:ext cx="10167728" cy="876300"/>
          </a:xfrm>
          <a:prstGeom prst="rect">
            <a:avLst/>
          </a:prstGeom>
        </p:spPr>
        <p:txBody>
          <a:bodyPr/>
          <a:lstStyle>
            <a:lvl1pPr marL="0" indent="0" algn="l">
              <a:buNone/>
              <a:defRPr sz="2400" b="1" spc="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8"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z="1000" smtClean="0">
                <a:solidFill>
                  <a:srgbClr val="000000"/>
                </a:solidFill>
              </a:rPr>
              <a:pPr/>
              <a:t>‹#›</a:t>
            </a:fld>
            <a:endParaRPr lang="en-US" sz="1000" dirty="0">
              <a:solidFill>
                <a:srgbClr val="000000"/>
              </a:solidFill>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8417" y="5505384"/>
            <a:ext cx="1330102" cy="44341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197" y="396240"/>
            <a:ext cx="989066" cy="739138"/>
          </a:xfrm>
          <a:prstGeom prst="rect">
            <a:avLst/>
          </a:prstGeom>
          <a:ln>
            <a:noFill/>
          </a:ln>
        </p:spPr>
      </p:pic>
      <p:sp>
        <p:nvSpPr>
          <p:cNvPr id="11"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711973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Layout - CYAN">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 y="0"/>
            <a:ext cx="12192001" cy="6858000"/>
          </a:xfrm>
          <a:prstGeom prst="rect">
            <a:avLst/>
          </a:prstGeom>
          <a:solidFill>
            <a:srgbClr val="49C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07"/>
          <p:cNvSpPr>
            <a:spLocks noGrp="1"/>
          </p:cNvSpPr>
          <p:nvPr>
            <p:ph type="body" sz="quarter" idx="18" hasCustomPrompt="1"/>
          </p:nvPr>
        </p:nvSpPr>
        <p:spPr bwMode="white">
          <a:xfrm>
            <a:off x="548783" y="1276350"/>
            <a:ext cx="10167728" cy="3242641"/>
          </a:xfrm>
          <a:prstGeom prst="rect">
            <a:avLst/>
          </a:prstGeom>
        </p:spPr>
        <p:txBody>
          <a:bodyPr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19838" y="4623890"/>
            <a:ext cx="10167728" cy="876300"/>
          </a:xfrm>
          <a:prstGeom prst="rect">
            <a:avLst/>
          </a:prstGeom>
        </p:spPr>
        <p:txBody>
          <a:bodyPr/>
          <a:lstStyle>
            <a:lvl1pPr marL="0" indent="0" algn="l">
              <a:buNone/>
              <a:defRPr sz="2400" b="1" spc="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8"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z="1000" smtClean="0">
                <a:solidFill>
                  <a:srgbClr val="000000"/>
                </a:solidFill>
              </a:rPr>
              <a:pPr/>
              <a:t>‹#›</a:t>
            </a:fld>
            <a:endParaRPr lang="en-US" sz="1000" dirty="0">
              <a:solidFill>
                <a:srgbClr val="000000"/>
              </a:solidFill>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8417" y="5505384"/>
            <a:ext cx="1330102" cy="4434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196" y="396240"/>
            <a:ext cx="989066" cy="739138"/>
          </a:xfrm>
          <a:prstGeom prst="rect">
            <a:avLst/>
          </a:prstGeom>
          <a:ln>
            <a:noFill/>
          </a:ln>
        </p:spPr>
      </p:pic>
      <p:sp>
        <p:nvSpPr>
          <p:cNvPr id="11"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236194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Quote Layout - GREEN">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6E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07"/>
          <p:cNvSpPr>
            <a:spLocks noGrp="1"/>
          </p:cNvSpPr>
          <p:nvPr>
            <p:ph type="body" sz="quarter" idx="18" hasCustomPrompt="1"/>
          </p:nvPr>
        </p:nvSpPr>
        <p:spPr bwMode="white">
          <a:xfrm>
            <a:off x="548783" y="1276350"/>
            <a:ext cx="10167728" cy="3242641"/>
          </a:xfrm>
          <a:prstGeom prst="rect">
            <a:avLst/>
          </a:prstGeom>
        </p:spPr>
        <p:txBody>
          <a:bodyPr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19838" y="4623890"/>
            <a:ext cx="10167728" cy="876300"/>
          </a:xfrm>
          <a:prstGeom prst="rect">
            <a:avLst/>
          </a:prstGeom>
        </p:spPr>
        <p:txBody>
          <a:bodyPr/>
          <a:lstStyle>
            <a:lvl1pPr marL="0" indent="0" algn="l">
              <a:buNone/>
              <a:defRPr sz="2400" b="1" spc="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8"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z="1000" smtClean="0">
                <a:solidFill>
                  <a:srgbClr val="000000"/>
                </a:solidFill>
              </a:rPr>
              <a:pPr/>
              <a:t>‹#›</a:t>
            </a:fld>
            <a:endParaRPr lang="en-US" sz="1000" dirty="0">
              <a:solidFill>
                <a:srgbClr val="000000"/>
              </a:solidFill>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8417" y="5505384"/>
            <a:ext cx="1330102" cy="443416"/>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197" y="396241"/>
            <a:ext cx="989065" cy="739137"/>
          </a:xfrm>
          <a:prstGeom prst="rect">
            <a:avLst/>
          </a:prstGeom>
          <a:ln>
            <a:noFill/>
          </a:ln>
        </p:spPr>
      </p:pic>
      <p:sp>
        <p:nvSpPr>
          <p:cNvPr id="10"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176662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Layout - PURPL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0"/>
            <a:ext cx="12192001" cy="6858000"/>
          </a:xfrm>
          <a:prstGeom prst="rect">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07"/>
          <p:cNvSpPr>
            <a:spLocks noGrp="1"/>
          </p:cNvSpPr>
          <p:nvPr>
            <p:ph type="body" sz="quarter" idx="18" hasCustomPrompt="1"/>
          </p:nvPr>
        </p:nvSpPr>
        <p:spPr bwMode="white">
          <a:xfrm>
            <a:off x="548783" y="1276350"/>
            <a:ext cx="10167728" cy="3242641"/>
          </a:xfrm>
          <a:prstGeom prst="rect">
            <a:avLst/>
          </a:prstGeom>
        </p:spPr>
        <p:txBody>
          <a:bodyPr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19838" y="4623890"/>
            <a:ext cx="10167728" cy="876300"/>
          </a:xfrm>
          <a:prstGeom prst="rect">
            <a:avLst/>
          </a:prstGeom>
        </p:spPr>
        <p:txBody>
          <a:bodyPr/>
          <a:lstStyle>
            <a:lvl1pPr marL="0" indent="0" algn="l">
              <a:buNone/>
              <a:defRPr sz="2400" b="1" spc="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8"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z="1000" smtClean="0">
                <a:solidFill>
                  <a:srgbClr val="000000"/>
                </a:solidFill>
              </a:rPr>
              <a:pPr/>
              <a:t>‹#›</a:t>
            </a:fld>
            <a:endParaRPr lang="en-US" sz="1000" dirty="0">
              <a:solidFill>
                <a:srgbClr val="000000"/>
              </a:solidFill>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8417" y="5505384"/>
            <a:ext cx="1330102" cy="443416"/>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197" y="396241"/>
            <a:ext cx="989065" cy="739137"/>
          </a:xfrm>
          <a:prstGeom prst="rect">
            <a:avLst/>
          </a:prstGeom>
          <a:ln>
            <a:noFill/>
          </a:ln>
        </p:spPr>
      </p:pic>
      <p:sp>
        <p:nvSpPr>
          <p:cNvPr id="10"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212633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 Product_GREEN">
    <p:spTree>
      <p:nvGrpSpPr>
        <p:cNvPr id="1" name=""/>
        <p:cNvGrpSpPr/>
        <p:nvPr/>
      </p:nvGrpSpPr>
      <p:grpSpPr>
        <a:xfrm>
          <a:off x="0" y="0"/>
          <a:ext cx="0" cy="0"/>
          <a:chOff x="0" y="0"/>
          <a:chExt cx="0" cy="0"/>
        </a:xfrm>
      </p:grpSpPr>
      <p:sp>
        <p:nvSpPr>
          <p:cNvPr id="13" name="Rectangle 12"/>
          <p:cNvSpPr/>
          <p:nvPr userDrawn="1"/>
        </p:nvSpPr>
        <p:spPr>
          <a:xfrm>
            <a:off x="-2" y="0"/>
            <a:ext cx="6567102" cy="6858000"/>
          </a:xfrm>
          <a:prstGeom prst="rect">
            <a:avLst/>
          </a:prstGeom>
          <a:solidFill>
            <a:srgbClr val="6E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8"/>
          <p:cNvSpPr>
            <a:spLocks noGrp="1"/>
          </p:cNvSpPr>
          <p:nvPr>
            <p:ph type="pic" sz="quarter" idx="17"/>
          </p:nvPr>
        </p:nvSpPr>
        <p:spPr>
          <a:xfrm>
            <a:off x="0" y="0"/>
            <a:ext cx="6567102"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7065" y="1179576"/>
            <a:ext cx="4708781"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7064" y="274320"/>
            <a:ext cx="4708781"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Title</a:t>
            </a:r>
          </a:p>
        </p:txBody>
      </p:sp>
      <p:sp>
        <p:nvSpPr>
          <p:cNvPr id="8"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827401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 Product_CYAN">
    <p:spTree>
      <p:nvGrpSpPr>
        <p:cNvPr id="1" name=""/>
        <p:cNvGrpSpPr/>
        <p:nvPr/>
      </p:nvGrpSpPr>
      <p:grpSpPr>
        <a:xfrm>
          <a:off x="0" y="0"/>
          <a:ext cx="0" cy="0"/>
          <a:chOff x="0" y="0"/>
          <a:chExt cx="0" cy="0"/>
        </a:xfrm>
      </p:grpSpPr>
      <p:sp>
        <p:nvSpPr>
          <p:cNvPr id="10" name="Rectangle 9"/>
          <p:cNvSpPr/>
          <p:nvPr userDrawn="1"/>
        </p:nvSpPr>
        <p:spPr>
          <a:xfrm>
            <a:off x="-2" y="0"/>
            <a:ext cx="6567102" cy="6858000"/>
          </a:xfrm>
          <a:prstGeom prst="rect">
            <a:avLst/>
          </a:prstGeom>
          <a:solidFill>
            <a:srgbClr val="49C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8"/>
          <p:cNvSpPr>
            <a:spLocks noGrp="1"/>
          </p:cNvSpPr>
          <p:nvPr>
            <p:ph type="pic" sz="quarter" idx="17"/>
          </p:nvPr>
        </p:nvSpPr>
        <p:spPr>
          <a:xfrm>
            <a:off x="0" y="0"/>
            <a:ext cx="6567102"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7065" y="1179576"/>
            <a:ext cx="4708781"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7064" y="274320"/>
            <a:ext cx="4708781"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Title</a:t>
            </a:r>
          </a:p>
        </p:txBody>
      </p:sp>
      <p:sp>
        <p:nvSpPr>
          <p:cNvPr id="8"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833784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 Product_Blue">
    <p:spTree>
      <p:nvGrpSpPr>
        <p:cNvPr id="1" name=""/>
        <p:cNvGrpSpPr/>
        <p:nvPr/>
      </p:nvGrpSpPr>
      <p:grpSpPr>
        <a:xfrm>
          <a:off x="0" y="0"/>
          <a:ext cx="0" cy="0"/>
          <a:chOff x="0" y="0"/>
          <a:chExt cx="0" cy="0"/>
        </a:xfrm>
      </p:grpSpPr>
      <p:sp>
        <p:nvSpPr>
          <p:cNvPr id="10" name="Rectangle 9"/>
          <p:cNvSpPr/>
          <p:nvPr userDrawn="1"/>
        </p:nvSpPr>
        <p:spPr>
          <a:xfrm>
            <a:off x="-2" y="0"/>
            <a:ext cx="656710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8"/>
          <p:cNvSpPr>
            <a:spLocks noGrp="1"/>
          </p:cNvSpPr>
          <p:nvPr>
            <p:ph type="pic" sz="quarter" idx="17"/>
          </p:nvPr>
        </p:nvSpPr>
        <p:spPr>
          <a:xfrm>
            <a:off x="0" y="0"/>
            <a:ext cx="6568599" cy="6858000"/>
          </a:xfrm>
          <a:prstGeom prst="rect">
            <a:avLst/>
          </a:prstGeom>
        </p:spPr>
        <p:txBody>
          <a:bodyPr anchor="ctr"/>
          <a:lstStyle>
            <a:lvl1pPr marL="0" indent="0" algn="ctr">
              <a:buNone/>
              <a:defRPr sz="2400">
                <a:solidFill>
                  <a:schemeClr val="accent1"/>
                </a:solidFill>
              </a:defRPr>
            </a:lvl1pPr>
          </a:lstStyle>
          <a:p>
            <a:r>
              <a:rPr lang="en-US"/>
              <a:t>Click icon to add picture</a:t>
            </a:r>
            <a:endParaRPr lang="en-US" dirty="0"/>
          </a:p>
        </p:txBody>
      </p:sp>
      <p:sp>
        <p:nvSpPr>
          <p:cNvPr id="9" name="Content Placeholder 2"/>
          <p:cNvSpPr>
            <a:spLocks noGrp="1"/>
          </p:cNvSpPr>
          <p:nvPr>
            <p:ph sz="half" idx="18"/>
          </p:nvPr>
        </p:nvSpPr>
        <p:spPr bwMode="gray">
          <a:xfrm>
            <a:off x="6837065" y="1179576"/>
            <a:ext cx="4708781"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28"/>
          <p:cNvSpPr>
            <a:spLocks noGrp="1"/>
          </p:cNvSpPr>
          <p:nvPr>
            <p:ph type="title" hasCustomPrompt="1"/>
          </p:nvPr>
        </p:nvSpPr>
        <p:spPr bwMode="gray">
          <a:xfrm>
            <a:off x="6837064" y="274320"/>
            <a:ext cx="4708781"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Title</a:t>
            </a:r>
          </a:p>
        </p:txBody>
      </p:sp>
      <p:sp>
        <p:nvSpPr>
          <p:cNvPr id="8"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8644673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17 TITLE/SQUARE QUA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0" name="Footer Placeholder 9"/>
          <p:cNvSpPr>
            <a:spLocks noGrp="1"/>
          </p:cNvSpPr>
          <p:nvPr>
            <p:ph type="ftr" sz="quarter" idx="11"/>
          </p:nvPr>
        </p:nvSpPr>
        <p:spPr>
          <a:xfrm>
            <a:off x="6896396" y="6632983"/>
            <a:ext cx="4480560" cy="182881"/>
          </a:xfrm>
        </p:spPr>
        <p:txBody>
          <a:bodyPr/>
          <a:lstStyle/>
          <a:p>
            <a:endParaRPr/>
          </a:p>
        </p:txBody>
      </p:sp>
      <p:sp>
        <p:nvSpPr>
          <p:cNvPr id="11" name="Slide Number Placeholder 10"/>
          <p:cNvSpPr>
            <a:spLocks noGrp="1"/>
          </p:cNvSpPr>
          <p:nvPr>
            <p:ph type="sldNum" sz="quarter" idx="12"/>
          </p:nvPr>
        </p:nvSpPr>
        <p:spPr>
          <a:xfrm>
            <a:off x="11377226" y="6632983"/>
            <a:ext cx="541725" cy="182881"/>
          </a:xfrm>
        </p:spPr>
        <p:txBody>
          <a:bodyPr/>
          <a:lstStyle/>
          <a:p>
            <a:fld id="{71FA2017-4488-4033-A37E-4064B866FEA5}" type="slidenum">
              <a:rPr/>
              <a:pPr/>
              <a:t>‹#›</a:t>
            </a:fld>
            <a:endParaRPr/>
          </a:p>
        </p:txBody>
      </p:sp>
      <p:sp>
        <p:nvSpPr>
          <p:cNvPr id="9" name="Content Placeholder 3"/>
          <p:cNvSpPr>
            <a:spLocks noGrp="1"/>
          </p:cNvSpPr>
          <p:nvPr>
            <p:ph sz="quarter" idx="2"/>
          </p:nvPr>
        </p:nvSpPr>
        <p:spPr>
          <a:xfrm>
            <a:off x="6197599" y="1141280"/>
            <a:ext cx="5721351"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Content Placeholder 4"/>
          <p:cNvSpPr>
            <a:spLocks noGrp="1"/>
          </p:cNvSpPr>
          <p:nvPr>
            <p:ph sz="quarter" idx="3"/>
          </p:nvPr>
        </p:nvSpPr>
        <p:spPr>
          <a:xfrm>
            <a:off x="6197599" y="3838162"/>
            <a:ext cx="5721351"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3"/>
          <p:cNvSpPr>
            <a:spLocks noGrp="1"/>
          </p:cNvSpPr>
          <p:nvPr>
            <p:ph sz="quarter" idx="14"/>
          </p:nvPr>
        </p:nvSpPr>
        <p:spPr>
          <a:xfrm>
            <a:off x="273051" y="1141280"/>
            <a:ext cx="5721349"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4"/>
          <p:cNvSpPr>
            <a:spLocks noGrp="1"/>
          </p:cNvSpPr>
          <p:nvPr>
            <p:ph sz="quarter" idx="15"/>
          </p:nvPr>
        </p:nvSpPr>
        <p:spPr>
          <a:xfrm>
            <a:off x="273051" y="3838162"/>
            <a:ext cx="5721349"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 Product_ORANGE">
    <p:spTree>
      <p:nvGrpSpPr>
        <p:cNvPr id="1" name=""/>
        <p:cNvGrpSpPr/>
        <p:nvPr/>
      </p:nvGrpSpPr>
      <p:grpSpPr>
        <a:xfrm>
          <a:off x="0" y="0"/>
          <a:ext cx="0" cy="0"/>
          <a:chOff x="0" y="0"/>
          <a:chExt cx="0" cy="0"/>
        </a:xfrm>
      </p:grpSpPr>
      <p:sp>
        <p:nvSpPr>
          <p:cNvPr id="8" name="Rectangle 7"/>
          <p:cNvSpPr/>
          <p:nvPr userDrawn="1"/>
        </p:nvSpPr>
        <p:spPr>
          <a:xfrm>
            <a:off x="-2" y="0"/>
            <a:ext cx="6567102" cy="6858000"/>
          </a:xfrm>
          <a:prstGeom prst="rect">
            <a:avLst/>
          </a:prstGeom>
          <a:solidFill>
            <a:srgbClr val="F36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8"/>
          <p:cNvSpPr>
            <a:spLocks noGrp="1"/>
          </p:cNvSpPr>
          <p:nvPr>
            <p:ph type="pic" sz="quarter" idx="17"/>
          </p:nvPr>
        </p:nvSpPr>
        <p:spPr>
          <a:xfrm>
            <a:off x="0" y="0"/>
            <a:ext cx="6567102"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7065" y="1179576"/>
            <a:ext cx="4708781"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7064" y="274320"/>
            <a:ext cx="4708781"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Title</a:t>
            </a:r>
          </a:p>
        </p:txBody>
      </p:sp>
      <p:sp>
        <p:nvSpPr>
          <p:cNvPr id="10"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892339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 Product_PINK">
    <p:spTree>
      <p:nvGrpSpPr>
        <p:cNvPr id="1" name=""/>
        <p:cNvGrpSpPr/>
        <p:nvPr/>
      </p:nvGrpSpPr>
      <p:grpSpPr>
        <a:xfrm>
          <a:off x="0" y="0"/>
          <a:ext cx="0" cy="0"/>
          <a:chOff x="0" y="0"/>
          <a:chExt cx="0" cy="0"/>
        </a:xfrm>
      </p:grpSpPr>
      <p:sp>
        <p:nvSpPr>
          <p:cNvPr id="10" name="Rectangle 9"/>
          <p:cNvSpPr/>
          <p:nvPr userDrawn="1"/>
        </p:nvSpPr>
        <p:spPr>
          <a:xfrm>
            <a:off x="-2" y="0"/>
            <a:ext cx="6567102" cy="6858000"/>
          </a:xfrm>
          <a:prstGeom prst="rect">
            <a:avLst/>
          </a:prstGeom>
          <a:solidFill>
            <a:srgbClr val="EE4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8"/>
          <p:cNvSpPr>
            <a:spLocks noGrp="1"/>
          </p:cNvSpPr>
          <p:nvPr>
            <p:ph type="pic" sz="quarter" idx="17"/>
          </p:nvPr>
        </p:nvSpPr>
        <p:spPr>
          <a:xfrm>
            <a:off x="0" y="0"/>
            <a:ext cx="6567102"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7065" y="1179576"/>
            <a:ext cx="4708781"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7064" y="274320"/>
            <a:ext cx="4708781"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Title</a:t>
            </a:r>
          </a:p>
        </p:txBody>
      </p:sp>
      <p:sp>
        <p:nvSpPr>
          <p:cNvPr id="8"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3815870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 Product_RED">
    <p:spTree>
      <p:nvGrpSpPr>
        <p:cNvPr id="1" name=""/>
        <p:cNvGrpSpPr/>
        <p:nvPr/>
      </p:nvGrpSpPr>
      <p:grpSpPr>
        <a:xfrm>
          <a:off x="0" y="0"/>
          <a:ext cx="0" cy="0"/>
          <a:chOff x="0" y="0"/>
          <a:chExt cx="0" cy="0"/>
        </a:xfrm>
      </p:grpSpPr>
      <p:sp>
        <p:nvSpPr>
          <p:cNvPr id="10" name="Rectangle 9"/>
          <p:cNvSpPr/>
          <p:nvPr userDrawn="1"/>
        </p:nvSpPr>
        <p:spPr>
          <a:xfrm>
            <a:off x="-2" y="0"/>
            <a:ext cx="6567102" cy="6858000"/>
          </a:xfrm>
          <a:prstGeom prst="rect">
            <a:avLst/>
          </a:prstGeom>
          <a:solidFill>
            <a:srgbClr val="E1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8"/>
          <p:cNvSpPr>
            <a:spLocks noGrp="1"/>
          </p:cNvSpPr>
          <p:nvPr>
            <p:ph type="pic" sz="quarter" idx="17"/>
          </p:nvPr>
        </p:nvSpPr>
        <p:spPr>
          <a:xfrm>
            <a:off x="0" y="0"/>
            <a:ext cx="6567102"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7065" y="1179576"/>
            <a:ext cx="4708781"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7064" y="274320"/>
            <a:ext cx="4708781"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Title</a:t>
            </a:r>
          </a:p>
        </p:txBody>
      </p:sp>
      <p:sp>
        <p:nvSpPr>
          <p:cNvPr id="8"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981279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 Product_PURPLE">
    <p:spTree>
      <p:nvGrpSpPr>
        <p:cNvPr id="1" name=""/>
        <p:cNvGrpSpPr/>
        <p:nvPr/>
      </p:nvGrpSpPr>
      <p:grpSpPr>
        <a:xfrm>
          <a:off x="0" y="0"/>
          <a:ext cx="0" cy="0"/>
          <a:chOff x="0" y="0"/>
          <a:chExt cx="0" cy="0"/>
        </a:xfrm>
      </p:grpSpPr>
      <p:sp>
        <p:nvSpPr>
          <p:cNvPr id="10" name="Rectangle 9"/>
          <p:cNvSpPr/>
          <p:nvPr userDrawn="1"/>
        </p:nvSpPr>
        <p:spPr>
          <a:xfrm>
            <a:off x="-2" y="0"/>
            <a:ext cx="6567102" cy="6858000"/>
          </a:xfrm>
          <a:prstGeom prst="rect">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8"/>
          <p:cNvSpPr>
            <a:spLocks noGrp="1"/>
          </p:cNvSpPr>
          <p:nvPr>
            <p:ph type="pic" sz="quarter" idx="17"/>
          </p:nvPr>
        </p:nvSpPr>
        <p:spPr>
          <a:xfrm>
            <a:off x="0" y="0"/>
            <a:ext cx="6567102"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7065" y="1179576"/>
            <a:ext cx="4708781"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7064" y="274320"/>
            <a:ext cx="4708781"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Title</a:t>
            </a:r>
          </a:p>
        </p:txBody>
      </p:sp>
      <p:sp>
        <p:nvSpPr>
          <p:cNvPr id="8"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chemeClr val="bg1"/>
                </a:solidFill>
              </a:defRPr>
            </a:lvl1pPr>
          </a:lstStyle>
          <a:p>
            <a:r>
              <a:rPr lang="en-US"/>
              <a:t>2018 Lenovo Internal. All rights reserved.</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84" y="6441197"/>
            <a:ext cx="958235" cy="210312"/>
          </a:xfrm>
          <a:prstGeom prst="rect">
            <a:avLst/>
          </a:prstGeom>
        </p:spPr>
      </p:pic>
    </p:spTree>
    <p:extLst>
      <p:ext uri="{BB962C8B-B14F-4D97-AF65-F5344CB8AC3E}">
        <p14:creationId xmlns:p14="http://schemas.microsoft.com/office/powerpoint/2010/main" val="245627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Slide - No Background">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783" y="1179576"/>
            <a:ext cx="11076269" cy="5212835"/>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5"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spTree>
    <p:extLst>
      <p:ext uri="{BB962C8B-B14F-4D97-AF65-F5344CB8AC3E}">
        <p14:creationId xmlns:p14="http://schemas.microsoft.com/office/powerpoint/2010/main" val="225883183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Slide - No Background">
    <p:spTree>
      <p:nvGrpSpPr>
        <p:cNvPr id="1" name=""/>
        <p:cNvGrpSpPr/>
        <p:nvPr/>
      </p:nvGrpSpPr>
      <p:grpSpPr>
        <a:xfrm>
          <a:off x="0" y="0"/>
          <a:ext cx="0" cy="0"/>
          <a:chOff x="0" y="0"/>
          <a:chExt cx="0" cy="0"/>
        </a:xfrm>
      </p:grpSpPr>
      <p:sp>
        <p:nvSpPr>
          <p:cNvPr id="3"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spTree>
    <p:extLst>
      <p:ext uri="{BB962C8B-B14F-4D97-AF65-F5344CB8AC3E}">
        <p14:creationId xmlns:p14="http://schemas.microsoft.com/office/powerpoint/2010/main" val="109240108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sp>
        <p:nvSpPr>
          <p:cNvPr id="12" name="Rectangle 11"/>
          <p:cNvSpPr/>
          <p:nvPr userDrawn="1"/>
        </p:nvSpPr>
        <p:spPr>
          <a:xfrm>
            <a:off x="0" y="0"/>
            <a:ext cx="12195177" cy="685800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33F48"/>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7993852" y="2650121"/>
            <a:ext cx="6858002" cy="1557756"/>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4002" y="1"/>
            <a:ext cx="4942848" cy="6857999"/>
          </a:xfrm>
          <a:prstGeom prst="rect">
            <a:avLst/>
          </a:prstGeom>
        </p:spPr>
      </p:pic>
    </p:spTree>
    <p:extLst>
      <p:ext uri="{BB962C8B-B14F-4D97-AF65-F5344CB8AC3E}">
        <p14:creationId xmlns:p14="http://schemas.microsoft.com/office/powerpoint/2010/main" val="254238813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 COP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949468"/>
            <a:ext cx="12192000" cy="5281999"/>
          </a:xfrm>
          <a:prstGeom prst="rect">
            <a:avLst/>
          </a:prstGeom>
        </p:spPr>
        <p:txBody>
          <a:bodyPr lIns="719874" tIns="60949" rIns="121899" bIns="60949"/>
          <a:lstStyle>
            <a:lvl1pPr>
              <a:defRPr sz="2400">
                <a:latin typeface="Gotham Book"/>
              </a:defRPr>
            </a:lvl1pPr>
            <a:lvl2pPr>
              <a:defRPr sz="2100">
                <a:latin typeface="Gotham Book"/>
              </a:defRPr>
            </a:lvl2pPr>
            <a:lvl3pPr>
              <a:defRPr sz="1900">
                <a:latin typeface="Gotham Book"/>
              </a:defRPr>
            </a:lvl3pPr>
            <a:lvl4pPr>
              <a:defRPr sz="1600">
                <a:latin typeface="Gotham Book"/>
              </a:defRPr>
            </a:lvl4pPr>
            <a:lvl5pPr>
              <a:defRPr sz="1600">
                <a:latin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2"/>
          <p:cNvSpPr>
            <a:spLocks noGrp="1"/>
          </p:cNvSpPr>
          <p:nvPr>
            <p:ph type="title"/>
          </p:nvPr>
        </p:nvSpPr>
        <p:spPr>
          <a:xfrm>
            <a:off x="1" y="139700"/>
            <a:ext cx="12237492" cy="809768"/>
          </a:xfrm>
          <a:prstGeom prst="rect">
            <a:avLst/>
          </a:prstGeom>
        </p:spPr>
        <p:txBody>
          <a:bodyPr vert="horz" lIns="487595" tIns="60949" rIns="95983" bIns="60949" rtlCol="0" anchor="ctr">
            <a:normAutofit/>
          </a:bodyPr>
          <a:lstStyle>
            <a:lvl1pPr>
              <a:defRPr>
                <a:latin typeface="Gotham Black" pitchFamily="50" charset="0"/>
              </a:defRPr>
            </a:lvl1pPr>
          </a:lstStyle>
          <a:p>
            <a:r>
              <a:rPr lang="en-US" dirty="0"/>
              <a:t>Click to edit Master title style</a:t>
            </a:r>
            <a:endParaRPr lang="en-GB" dirty="0"/>
          </a:p>
        </p:txBody>
      </p:sp>
    </p:spTree>
    <p:extLst>
      <p:ext uri="{BB962C8B-B14F-4D97-AF65-F5344CB8AC3E}">
        <p14:creationId xmlns:p14="http://schemas.microsoft.com/office/powerpoint/2010/main" val="34489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Title Only - No Background">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cap="none"/>
            </a:lvl1pPr>
          </a:lstStyle>
          <a:p>
            <a:r>
              <a:rPr lang="en-US" sz="1000" dirty="0">
                <a:solidFill>
                  <a:srgbClr val="939598"/>
                </a:solidFill>
                <a:cs typeface="Arial" pitchFamily="34" charset="0"/>
              </a:rPr>
              <a:t>2016 Lenovo Internal. All rights reserved.</a:t>
            </a:r>
          </a:p>
        </p:txBody>
      </p:sp>
      <p:sp>
        <p:nvSpPr>
          <p:cNvPr id="2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773" rtl="0" eaLnBrk="1" latinLnBrk="0" hangingPunct="1">
              <a:lnSpc>
                <a:spcPct val="100000"/>
              </a:lnSpc>
              <a:spcBef>
                <a:spcPct val="0"/>
              </a:spcBef>
              <a:buNone/>
              <a:tabLst>
                <a:tab pos="1218773"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Freeform 5"/>
          <p:cNvSpPr>
            <a:spLocks noChangeAspect="1" noEditPoints="1"/>
          </p:cNvSpPr>
          <p:nvPr userDrawn="1"/>
        </p:nvSpPr>
        <p:spPr bwMode="black">
          <a:xfrm>
            <a:off x="205409" y="423408"/>
            <a:ext cx="200638"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24" tIns="45712" rIns="91424" bIns="45712" numCol="1" anchor="t" anchorCtr="0" compatLnSpc="1">
            <a:prstTxWarp prst="textNoShape">
              <a:avLst/>
            </a:prstTxWarp>
          </a:bodyPr>
          <a:lstStyle/>
          <a:p>
            <a:endParaRPr lang="en-US" sz="1800" dirty="0"/>
          </a:p>
        </p:txBody>
      </p:sp>
      <p:sp>
        <p:nvSpPr>
          <p:cNvPr id="12" name="Rectangle 11"/>
          <p:cNvSpPr/>
          <p:nvPr userDrawn="1"/>
        </p:nvSpPr>
        <p:spPr bwMode="gray">
          <a:xfrm>
            <a:off x="11751760" y="6395717"/>
            <a:ext cx="443416" cy="322249"/>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1800" dirty="0">
              <a:solidFill>
                <a:schemeClr val="tx1"/>
              </a:solidFill>
            </a:endParaRP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
        <p:nvSpPr>
          <p:cNvPr id="8" name="TextBox slide number"/>
          <p:cNvSpPr txBox="1"/>
          <p:nvPr userDrawn="1"/>
        </p:nvSpPr>
        <p:spPr bwMode="white">
          <a:xfrm>
            <a:off x="11751760" y="6395207"/>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b="0" smtClean="0">
                <a:solidFill>
                  <a:schemeClr val="tx1"/>
                </a:solidFill>
              </a:rPr>
              <a:pPr lvl="0" algn="ctr"/>
              <a:t>‹#›</a:t>
            </a:fld>
            <a:endParaRPr lang="en-US" sz="1000" b="0" dirty="0">
              <a:solidFill>
                <a:schemeClr val="tx1"/>
              </a:solidFill>
            </a:endParaRPr>
          </a:p>
        </p:txBody>
      </p:sp>
    </p:spTree>
    <p:extLst>
      <p:ext uri="{BB962C8B-B14F-4D97-AF65-F5344CB8AC3E}">
        <p14:creationId xmlns:p14="http://schemas.microsoft.com/office/powerpoint/2010/main" val="129364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17 TITLE/PRODUCT/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0" name="Footer Placeholder 9"/>
          <p:cNvSpPr>
            <a:spLocks noGrp="1"/>
          </p:cNvSpPr>
          <p:nvPr>
            <p:ph type="ftr" sz="quarter" idx="11"/>
          </p:nvPr>
        </p:nvSpPr>
        <p:spPr>
          <a:xfrm>
            <a:off x="6896396" y="6632983"/>
            <a:ext cx="4480560" cy="182880"/>
          </a:xfrm>
        </p:spPr>
        <p:txBody>
          <a:bodyPr/>
          <a:lstStyle/>
          <a:p>
            <a:endParaRPr dirty="0"/>
          </a:p>
        </p:txBody>
      </p:sp>
      <p:sp>
        <p:nvSpPr>
          <p:cNvPr id="11" name="Slide Number Placeholder 10"/>
          <p:cNvSpPr>
            <a:spLocks noGrp="1"/>
          </p:cNvSpPr>
          <p:nvPr>
            <p:ph type="sldNum" sz="quarter" idx="12"/>
          </p:nvPr>
        </p:nvSpPr>
        <p:spPr>
          <a:xfrm>
            <a:off x="11377226" y="6632983"/>
            <a:ext cx="541725" cy="182880"/>
          </a:xfrm>
        </p:spPr>
        <p:txBody>
          <a:bodyPr/>
          <a:lstStyle/>
          <a:p>
            <a:fld id="{71FA2017-4488-4033-A37E-4064B866FEA5}" type="slidenum">
              <a:rPr/>
              <a:pPr/>
              <a:t>‹#›</a:t>
            </a:fld>
            <a:endParaRPr/>
          </a:p>
        </p:txBody>
      </p:sp>
      <p:sp>
        <p:nvSpPr>
          <p:cNvPr id="6" name="Content Placeholder 12"/>
          <p:cNvSpPr>
            <a:spLocks noGrp="1"/>
          </p:cNvSpPr>
          <p:nvPr>
            <p:ph sz="quarter" idx="14"/>
          </p:nvPr>
        </p:nvSpPr>
        <p:spPr>
          <a:xfrm>
            <a:off x="270935" y="1143000"/>
            <a:ext cx="568960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12"/>
          <p:cNvSpPr>
            <a:spLocks noGrp="1"/>
          </p:cNvSpPr>
          <p:nvPr>
            <p:ph sz="quarter" idx="15"/>
          </p:nvPr>
        </p:nvSpPr>
        <p:spPr>
          <a:xfrm>
            <a:off x="6197599" y="1143000"/>
            <a:ext cx="5721351"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12"/>
          <p:cNvSpPr>
            <a:spLocks noGrp="1"/>
          </p:cNvSpPr>
          <p:nvPr>
            <p:ph sz="quarter" idx="16"/>
          </p:nvPr>
        </p:nvSpPr>
        <p:spPr>
          <a:xfrm>
            <a:off x="6197599" y="3839883"/>
            <a:ext cx="5721351" cy="256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17 TITL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0" name="Footer Placeholder 9"/>
          <p:cNvSpPr>
            <a:spLocks noGrp="1"/>
          </p:cNvSpPr>
          <p:nvPr>
            <p:ph type="ftr" sz="quarter" idx="11"/>
          </p:nvPr>
        </p:nvSpPr>
        <p:spPr>
          <a:xfrm>
            <a:off x="6896396" y="6640603"/>
            <a:ext cx="4480560" cy="182880"/>
          </a:xfrm>
        </p:spPr>
        <p:txBody>
          <a:bodyPr/>
          <a:lstStyle/>
          <a:p>
            <a:endParaRPr/>
          </a:p>
        </p:txBody>
      </p:sp>
      <p:sp>
        <p:nvSpPr>
          <p:cNvPr id="11" name="Slide Number Placeholder 10"/>
          <p:cNvSpPr>
            <a:spLocks noGrp="1"/>
          </p:cNvSpPr>
          <p:nvPr>
            <p:ph type="sldNum" sz="quarter" idx="12"/>
          </p:nvPr>
        </p:nvSpPr>
        <p:spPr>
          <a:xfrm>
            <a:off x="11377226" y="6640603"/>
            <a:ext cx="541725" cy="182880"/>
          </a:xfrm>
        </p:spPr>
        <p:txBody>
          <a:bodyPr/>
          <a:lstStyle/>
          <a:p>
            <a:fld id="{71FA2017-4488-4033-A37E-4064B866FEA5}"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1.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ags" Target="../tags/tag15.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ags" Target="../tags/tag14.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image" Target="../media/image19.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image" Target="../media/image18.emf"/><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
            <a:ext cx="12192000" cy="914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7" name="Picture 6"/>
          <p:cNvPicPr>
            <a:picLocks noChangeAspect="1"/>
          </p:cNvPicPr>
          <p:nvPr userDrawn="1"/>
        </p:nvPicPr>
        <p:blipFill rotWithShape="1">
          <a:blip r:embed="rId25">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2" name="Title Placeholder 1"/>
          <p:cNvSpPr>
            <a:spLocks noGrp="1"/>
          </p:cNvSpPr>
          <p:nvPr>
            <p:ph type="title"/>
          </p:nvPr>
        </p:nvSpPr>
        <p:spPr bwMode="white">
          <a:xfrm>
            <a:off x="270936" y="0"/>
            <a:ext cx="9558864" cy="914400"/>
          </a:xfrm>
          <a:prstGeom prst="rect">
            <a:avLst/>
          </a:prstGeom>
        </p:spPr>
        <p:txBody>
          <a:bodyPr vert="horz" lIns="91440" tIns="0" rIns="91440" bIns="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270935" y="1143001"/>
            <a:ext cx="11648016" cy="52806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6896396" y="6629398"/>
            <a:ext cx="4480560" cy="182880"/>
          </a:xfrm>
          <a:prstGeom prst="rect">
            <a:avLst/>
          </a:prstGeom>
        </p:spPr>
        <p:txBody>
          <a:bodyPr vert="horz" wrap="square" lIns="0" tIns="0" rIns="0" bIns="0" rtlCol="0" anchor="ctr"/>
          <a:lstStyle>
            <a:lvl1pPr algn="l">
              <a:defRPr sz="900">
                <a:solidFill>
                  <a:schemeClr val="bg1"/>
                </a:solidFill>
              </a:defRPr>
            </a:lvl1pPr>
          </a:lstStyle>
          <a:p>
            <a:endParaRPr lang="en-US" dirty="0"/>
          </a:p>
        </p:txBody>
      </p:sp>
      <p:sp>
        <p:nvSpPr>
          <p:cNvPr id="6" name="Slide Number Placeholder 5"/>
          <p:cNvSpPr>
            <a:spLocks noGrp="1"/>
          </p:cNvSpPr>
          <p:nvPr>
            <p:ph type="sldNum" sz="quarter" idx="4"/>
          </p:nvPr>
        </p:nvSpPr>
        <p:spPr>
          <a:xfrm>
            <a:off x="11377226" y="6629398"/>
            <a:ext cx="541725" cy="182880"/>
          </a:xfrm>
          <a:prstGeom prst="rect">
            <a:avLst/>
          </a:prstGeom>
        </p:spPr>
        <p:txBody>
          <a:bodyPr vert="horz" wrap="square" lIns="0" tIns="0" rIns="0" bIns="0" rtlCol="0" anchor="ctr"/>
          <a:lstStyle>
            <a:lvl1pPr algn="r">
              <a:defRPr sz="900">
                <a:solidFill>
                  <a:schemeClr val="bg1"/>
                </a:solidFill>
              </a:defRPr>
            </a:lvl1pPr>
          </a:lstStyle>
          <a:p>
            <a:fld id="{71FA2017-4488-4033-A37E-4064B866FEA5}" type="slidenum">
              <a:rPr lang="en-US" smtClean="0"/>
              <a:pPr/>
              <a:t>‹#›</a:t>
            </a:fld>
            <a:endParaRPr lang="en-US"/>
          </a:p>
        </p:txBody>
      </p:sp>
      <p:sp>
        <p:nvSpPr>
          <p:cNvPr id="19" name="TextBox 18"/>
          <p:cNvSpPr txBox="1"/>
          <p:nvPr>
            <p:custDataLst>
              <p:tags r:id="rId23"/>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solidFill>
                  <a:schemeClr val="bg1"/>
                </a:solidFill>
              </a:rPr>
              <a:t>Copyright 2019 – ARRIS Enterprises, LLC. All rights reserved</a:t>
            </a:r>
            <a:endParaRPr sz="900" dirty="0">
              <a:solidFill>
                <a:schemeClr val="bg1"/>
              </a:solidFill>
            </a:endParaRPr>
          </a:p>
        </p:txBody>
      </p:sp>
      <p:sp>
        <p:nvSpPr>
          <p:cNvPr id="9" name="TaggedShape" hidden="1"/>
          <p:cNvSpPr/>
          <p:nvPr>
            <p:custDataLst>
              <p:tags r:id="rId24"/>
            </p:custDataLst>
          </p:nvPr>
        </p:nvSpPr>
        <p:spPr>
          <a:xfrm>
            <a:off x="0" y="-25400"/>
            <a:ext cx="127000" cy="1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0" name="Picture 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100736" y="-58101"/>
            <a:ext cx="2022533" cy="954231"/>
          </a:xfrm>
          <a:prstGeom prst="rect">
            <a:avLst/>
          </a:prstGeom>
        </p:spPr>
      </p:pic>
    </p:spTree>
    <p:extLst>
      <p:ext uri="{BB962C8B-B14F-4D97-AF65-F5344CB8AC3E}">
        <p14:creationId xmlns:p14="http://schemas.microsoft.com/office/powerpoint/2010/main" val="6344702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8" r:id="rId3"/>
    <p:sldLayoutId id="2147483689" r:id="rId4"/>
    <p:sldLayoutId id="2147483688" r:id="rId5"/>
    <p:sldLayoutId id="2147483696" r:id="rId6"/>
    <p:sldLayoutId id="2147483702" r:id="rId7"/>
    <p:sldLayoutId id="2147483697" r:id="rId8"/>
    <p:sldLayoutId id="2147483703" r:id="rId9"/>
    <p:sldLayoutId id="2147483732" r:id="rId10"/>
    <p:sldLayoutId id="2147483700" r:id="rId11"/>
    <p:sldLayoutId id="2147483694" r:id="rId12"/>
    <p:sldLayoutId id="2147483734" r:id="rId13"/>
    <p:sldLayoutId id="2147483701" r:id="rId14"/>
    <p:sldLayoutId id="2147483733" r:id="rId15"/>
    <p:sldLayoutId id="2147483735" r:id="rId16"/>
    <p:sldLayoutId id="2147483730" r:id="rId17"/>
    <p:sldLayoutId id="2147483731" r:id="rId18"/>
    <p:sldLayoutId id="2147483736" r:id="rId19"/>
    <p:sldLayoutId id="2147483796" r:id="rId20"/>
    <p:sldLayoutId id="214748379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5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90000"/>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400"/>
        </a:spcBef>
        <a:buClr>
          <a:schemeClr val="accent1"/>
        </a:buClr>
        <a:buSzPct val="90000"/>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
            <a:ext cx="12192000" cy="914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pic>
        <p:nvPicPr>
          <p:cNvPr id="7" name="Picture 6"/>
          <p:cNvPicPr>
            <a:picLocks noChangeAspect="1"/>
          </p:cNvPicPr>
          <p:nvPr userDrawn="1"/>
        </p:nvPicPr>
        <p:blipFill rotWithShape="1">
          <a:blip r:embed="rId26">
            <a:extLst>
              <a:ext uri="{28A0092B-C50C-407E-A947-70E740481C1C}">
                <a14:useLocalDpi xmlns:a14="http://schemas.microsoft.com/office/drawing/2010/main" val="0"/>
              </a:ext>
            </a:extLst>
          </a:blip>
          <a:srcRect l="156"/>
          <a:stretch/>
        </p:blipFill>
        <p:spPr>
          <a:xfrm>
            <a:off x="0" y="6574788"/>
            <a:ext cx="12192000" cy="292099"/>
          </a:xfrm>
          <a:prstGeom prst="rect">
            <a:avLst/>
          </a:prstGeom>
        </p:spPr>
      </p:pic>
      <p:sp>
        <p:nvSpPr>
          <p:cNvPr id="2" name="Title Placeholder 1"/>
          <p:cNvSpPr>
            <a:spLocks noGrp="1"/>
          </p:cNvSpPr>
          <p:nvPr>
            <p:ph type="title"/>
          </p:nvPr>
        </p:nvSpPr>
        <p:spPr>
          <a:xfrm>
            <a:off x="270936" y="0"/>
            <a:ext cx="9558864" cy="914400"/>
          </a:xfrm>
          <a:prstGeom prst="rect">
            <a:avLst/>
          </a:prstGeom>
        </p:spPr>
        <p:txBody>
          <a:bodyPr vert="horz" lIns="91440" tIns="0" rIns="91440" bIns="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270935" y="1143001"/>
            <a:ext cx="11648016" cy="52806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6896396" y="6629398"/>
            <a:ext cx="4480560" cy="182880"/>
          </a:xfrm>
          <a:prstGeom prst="rect">
            <a:avLst/>
          </a:prstGeom>
        </p:spPr>
        <p:txBody>
          <a:bodyPr vert="horz" wrap="square" lIns="0" tIns="0" rIns="0" bIns="0" rtlCol="0" anchor="ctr"/>
          <a:lstStyle>
            <a:lvl1pPr algn="l">
              <a:defRPr sz="900">
                <a:solidFill>
                  <a:schemeClr val="bg1"/>
                </a:solidFill>
              </a:defRPr>
            </a:lvl1pPr>
          </a:lstStyle>
          <a:p>
            <a:endParaRPr lang="en-US" dirty="0"/>
          </a:p>
        </p:txBody>
      </p:sp>
      <p:sp>
        <p:nvSpPr>
          <p:cNvPr id="6" name="Slide Number Placeholder 5"/>
          <p:cNvSpPr>
            <a:spLocks noGrp="1"/>
          </p:cNvSpPr>
          <p:nvPr>
            <p:ph type="sldNum" sz="quarter" idx="4"/>
          </p:nvPr>
        </p:nvSpPr>
        <p:spPr>
          <a:xfrm>
            <a:off x="11377226" y="6629398"/>
            <a:ext cx="541725" cy="182880"/>
          </a:xfrm>
          <a:prstGeom prst="rect">
            <a:avLst/>
          </a:prstGeom>
        </p:spPr>
        <p:txBody>
          <a:bodyPr vert="horz" wrap="square" lIns="0" tIns="0" rIns="0" bIns="0" rtlCol="0" anchor="ctr"/>
          <a:lstStyle>
            <a:lvl1pPr algn="r">
              <a:defRPr sz="900">
                <a:solidFill>
                  <a:schemeClr val="bg1"/>
                </a:solidFill>
              </a:defRPr>
            </a:lvl1pPr>
          </a:lstStyle>
          <a:p>
            <a:fld id="{71FA2017-4488-4033-A37E-4064B866FEA5}" type="slidenum">
              <a:rPr lang="en-US" smtClean="0"/>
              <a:pPr/>
              <a:t>‹#›</a:t>
            </a:fld>
            <a:endParaRPr lang="en-US" dirty="0"/>
          </a:p>
        </p:txBody>
      </p:sp>
      <p:sp>
        <p:nvSpPr>
          <p:cNvPr id="19" name="TextBox 18"/>
          <p:cNvSpPr txBox="1"/>
          <p:nvPr>
            <p:custDataLst>
              <p:tags r:id="rId24"/>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solidFill>
                  <a:schemeClr val="bg1"/>
                </a:solidFill>
              </a:rPr>
              <a:t>Copyright 2018 – ARRIS Enterprises, LLC. All rights reserved</a:t>
            </a:r>
            <a:endParaRPr sz="900" dirty="0">
              <a:solidFill>
                <a:schemeClr val="bg1"/>
              </a:solidFill>
            </a:endParaRPr>
          </a:p>
        </p:txBody>
      </p:sp>
      <p:sp>
        <p:nvSpPr>
          <p:cNvPr id="9" name="TaggedShape" hidden="1"/>
          <p:cNvSpPr/>
          <p:nvPr>
            <p:custDataLst>
              <p:tags r:id="rId25"/>
            </p:custDataLst>
          </p:nvPr>
        </p:nvSpPr>
        <p:spPr>
          <a:xfrm>
            <a:off x="0" y="-25400"/>
            <a:ext cx="127000" cy="1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100736" y="-58101"/>
            <a:ext cx="2022533" cy="954231"/>
          </a:xfrm>
          <a:prstGeom prst="rect">
            <a:avLst/>
          </a:prstGeom>
        </p:spPr>
      </p:pic>
    </p:spTree>
    <p:extLst>
      <p:ext uri="{BB962C8B-B14F-4D97-AF65-F5344CB8AC3E}">
        <p14:creationId xmlns:p14="http://schemas.microsoft.com/office/powerpoint/2010/main" val="70982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98" r:id="rId17"/>
    <p:sldLayoutId id="2147483754" r:id="rId18"/>
    <p:sldLayoutId id="2147483755" r:id="rId19"/>
    <p:sldLayoutId id="2147483756" r:id="rId20"/>
    <p:sldLayoutId id="2147483757" r:id="rId21"/>
    <p:sldLayoutId id="214748375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5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90000"/>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400"/>
        </a:spcBef>
        <a:buClr>
          <a:schemeClr val="accent1"/>
        </a:buClr>
        <a:buSzPct val="90000"/>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300"/>
        </a:spcBef>
        <a:buClr>
          <a:schemeClr val="accent1"/>
        </a:buClr>
        <a:buSzPct val="90000"/>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slide number"/>
          <p:cNvSpPr txBox="1"/>
          <p:nvPr userDrawn="1"/>
        </p:nvSpPr>
        <p:spPr bwMode="white">
          <a:xfrm>
            <a:off x="11751760" y="6395206"/>
            <a:ext cx="440239"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b="0" smtClean="0">
                <a:solidFill>
                  <a:schemeClr val="tx1"/>
                </a:solidFill>
              </a:rPr>
              <a:pPr lvl="0" algn="ctr"/>
              <a:t>‹#›</a:t>
            </a:fld>
            <a:endParaRPr lang="en-US" sz="1000" b="0" dirty="0">
              <a:solidFill>
                <a:schemeClr val="tx1"/>
              </a:solidFill>
            </a:endParaRPr>
          </a:p>
        </p:txBody>
      </p:sp>
      <p:sp>
        <p:nvSpPr>
          <p:cNvPr id="7" name="Footer Placeholder 6"/>
          <p:cNvSpPr>
            <a:spLocks noGrp="1"/>
          </p:cNvSpPr>
          <p:nvPr>
            <p:ph type="ftr" sz="quarter" idx="3"/>
          </p:nvPr>
        </p:nvSpPr>
        <p:spPr>
          <a:xfrm>
            <a:off x="1645618" y="6473952"/>
            <a:ext cx="4115872" cy="153888"/>
          </a:xfrm>
          <a:prstGeom prst="rect">
            <a:avLst/>
          </a:prstGeom>
        </p:spPr>
        <p:txBody>
          <a:bodyPr vert="horz" lIns="0" tIns="0" rIns="0" bIns="0" rtlCol="0" anchor="ctr">
            <a:noAutofit/>
          </a:bodyPr>
          <a:lstStyle>
            <a:lvl1pPr algn="l">
              <a:defRPr sz="1000">
                <a:solidFill>
                  <a:srgbClr val="939598"/>
                </a:solidFill>
              </a:defRPr>
            </a:lvl1pPr>
          </a:lstStyle>
          <a:p>
            <a:r>
              <a:rPr lang="en-US" dirty="0"/>
              <a:t>2018 Lenovo Internal. All rights reserved.</a:t>
            </a:r>
          </a:p>
        </p:txBody>
      </p:sp>
      <p:pic>
        <p:nvPicPr>
          <p:cNvPr id="1026" name="Picture 2"/>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1757211" y="5061722"/>
            <a:ext cx="442606" cy="1330738"/>
          </a:xfrm>
          <a:prstGeom prst="rect">
            <a:avLst/>
          </a:prstGeom>
          <a:noFill/>
          <a:ln w="9525">
            <a:noFill/>
            <a:miter lim="800000"/>
            <a:headEnd/>
            <a:tailEnd/>
          </a:ln>
          <a:effectLst/>
        </p:spPr>
      </p:pic>
      <p:pic>
        <p:nvPicPr>
          <p:cNvPr id="11" name="Picture 10"/>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8783" y="6441197"/>
            <a:ext cx="958237" cy="210312"/>
          </a:xfrm>
          <a:prstGeom prst="rect">
            <a:avLst/>
          </a:prstGeom>
        </p:spPr>
      </p:pic>
    </p:spTree>
    <p:extLst>
      <p:ext uri="{BB962C8B-B14F-4D97-AF65-F5344CB8AC3E}">
        <p14:creationId xmlns:p14="http://schemas.microsoft.com/office/powerpoint/2010/main" val="371831425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5" r:id="rId35"/>
  </p:sldLayoutIdLst>
  <p:transition spd="med"/>
  <p:hf sldNum="0"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g"/><Relationship Id="rId3" Type="http://schemas.openxmlformats.org/officeDocument/2006/relationships/image" Target="../media/image38.jpeg"/><Relationship Id="rId7" Type="http://schemas.openxmlformats.org/officeDocument/2006/relationships/image" Target="../media/image42.jp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ruckus-www.s3.amazonaws.com/pdf/other/wifi-vendor-video-stress-test.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9.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1.xml"/><Relationship Id="rId7" Type="http://schemas.openxmlformats.org/officeDocument/2006/relationships/image" Target="../media/image58.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38.xml"/><Relationship Id="rId7" Type="http://schemas.openxmlformats.org/officeDocument/2006/relationships/image" Target="../media/image62.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7.xml"/><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061" y="2695399"/>
            <a:ext cx="10033347" cy="1219200"/>
          </a:xfrm>
        </p:spPr>
        <p:txBody>
          <a:bodyPr>
            <a:normAutofit/>
          </a:bodyPr>
          <a:lstStyle/>
          <a:p>
            <a:r>
              <a:rPr lang="pt-BR" sz="4000" dirty="0"/>
              <a:t>COMO GARANTIR APRENDIZAGEM E PESQUISA ININTERRUPTAS POR MEIO DA RUCKUS</a:t>
            </a:r>
            <a:endParaRPr lang="en-US" sz="4000" dirty="0"/>
          </a:p>
        </p:txBody>
      </p:sp>
      <p:sp>
        <p:nvSpPr>
          <p:cNvPr id="3" name="Subtitle 2"/>
          <p:cNvSpPr>
            <a:spLocks noGrp="1"/>
          </p:cNvSpPr>
          <p:nvPr>
            <p:ph type="subTitle" idx="1"/>
          </p:nvPr>
        </p:nvSpPr>
        <p:spPr/>
        <p:txBody>
          <a:bodyPr/>
          <a:lstStyle/>
          <a:p>
            <a:r>
              <a:rPr lang="en-US" dirty="0"/>
              <a:t>Alisson Carvalho Freire</a:t>
            </a:r>
          </a:p>
          <a:p>
            <a:r>
              <a:rPr lang="en-US" dirty="0"/>
              <a:t>Ruckus Systems Engineer</a:t>
            </a:r>
          </a:p>
        </p:txBody>
      </p:sp>
    </p:spTree>
    <p:extLst>
      <p:ext uri="{BB962C8B-B14F-4D97-AF65-F5344CB8AC3E}">
        <p14:creationId xmlns:p14="http://schemas.microsoft.com/office/powerpoint/2010/main" val="25748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ubularinsights.com/wp-content/uploads/2017/11/By-2021-9-Billion-Video-Users-Will-Watch-3-Trillion-Minutes-of-Video-Per-Month-by-2021-1000x600.jpg">
            <a:extLst>
              <a:ext uri="{FF2B5EF4-FFF2-40B4-BE49-F238E27FC236}">
                <a16:creationId xmlns:a16="http://schemas.microsoft.com/office/drawing/2014/main" id="{B6513E62-01AD-4B4A-9FA3-6162369C3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889"/>
            <a:ext cx="12192000" cy="56405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C674BE-CD69-44F0-B689-53012F7B02D3}"/>
              </a:ext>
            </a:extLst>
          </p:cNvPr>
          <p:cNvSpPr>
            <a:spLocks noGrp="1"/>
          </p:cNvSpPr>
          <p:nvPr>
            <p:ph type="title"/>
          </p:nvPr>
        </p:nvSpPr>
        <p:spPr/>
        <p:txBody>
          <a:bodyPr>
            <a:normAutofit/>
          </a:bodyPr>
          <a:lstStyle/>
          <a:p>
            <a:r>
              <a:rPr lang="pt-BR" dirty="0"/>
              <a:t>Crescimento de Vídeo</a:t>
            </a:r>
          </a:p>
        </p:txBody>
      </p:sp>
      <p:sp>
        <p:nvSpPr>
          <p:cNvPr id="3" name="Footer Placeholder 2">
            <a:extLst>
              <a:ext uri="{FF2B5EF4-FFF2-40B4-BE49-F238E27FC236}">
                <a16:creationId xmlns:a16="http://schemas.microsoft.com/office/drawing/2014/main" id="{356AB361-6B5C-40FD-B55E-891C7E102358}"/>
              </a:ext>
            </a:extLst>
          </p:cNvPr>
          <p:cNvSpPr>
            <a:spLocks noGrp="1"/>
          </p:cNvSpPr>
          <p:nvPr>
            <p:ph type="ftr" sz="quarter" idx="11"/>
          </p:nvPr>
        </p:nvSpPr>
        <p:spPr/>
        <p:txBody>
          <a:bodyPr/>
          <a:lstStyle/>
          <a:p>
            <a:r>
              <a:rPr lang="en-US" dirty="0"/>
              <a:t>According to report by BI Intelligence 2017</a:t>
            </a:r>
          </a:p>
        </p:txBody>
      </p:sp>
      <p:sp>
        <p:nvSpPr>
          <p:cNvPr id="4" name="Slide Number Placeholder 3">
            <a:extLst>
              <a:ext uri="{FF2B5EF4-FFF2-40B4-BE49-F238E27FC236}">
                <a16:creationId xmlns:a16="http://schemas.microsoft.com/office/drawing/2014/main" id="{F6E4D16F-4103-4395-B033-DBC48941CF96}"/>
              </a:ext>
            </a:extLst>
          </p:cNvPr>
          <p:cNvSpPr>
            <a:spLocks noGrp="1"/>
          </p:cNvSpPr>
          <p:nvPr>
            <p:ph type="sldNum" sz="quarter" idx="12"/>
          </p:nvPr>
        </p:nvSpPr>
        <p:spPr/>
        <p:txBody>
          <a:bodyPr/>
          <a:lstStyle/>
          <a:p>
            <a:fld id="{71FA2017-4488-4033-A37E-4064B866FEA5}" type="slidenum">
              <a:rPr lang="en-US" smtClean="0"/>
              <a:pPr/>
              <a:t>2</a:t>
            </a:fld>
            <a:endParaRPr lang="en-US" dirty="0"/>
          </a:p>
        </p:txBody>
      </p:sp>
      <p:pic>
        <p:nvPicPr>
          <p:cNvPr id="7" name="Picture 4">
            <a:extLst>
              <a:ext uri="{FF2B5EF4-FFF2-40B4-BE49-F238E27FC236}">
                <a16:creationId xmlns:a16="http://schemas.microsoft.com/office/drawing/2014/main" id="{5AAE6EFE-4B6F-4F2B-A324-06BACA26DC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907053"/>
            <a:ext cx="12192000" cy="56735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2706DD1-7218-4EC8-93BD-AD7D95A4C2D0}"/>
              </a:ext>
            </a:extLst>
          </p:cNvPr>
          <p:cNvSpPr/>
          <p:nvPr/>
        </p:nvSpPr>
        <p:spPr>
          <a:xfrm>
            <a:off x="0" y="3630185"/>
            <a:ext cx="12192000" cy="655637"/>
          </a:xfrm>
          <a:prstGeom prst="rect">
            <a:avLst/>
          </a:prstGeom>
          <a:solidFill>
            <a:schemeClr val="tx1">
              <a:lumMod val="75000"/>
              <a:lumOff val="2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pt-BR" sz="2800" b="1" dirty="0">
                <a:solidFill>
                  <a:srgbClr val="FFFFFF"/>
                </a:solidFill>
              </a:rPr>
              <a:t>Em torno de 50% do currículo será digital dentro de 3 anos</a:t>
            </a:r>
          </a:p>
        </p:txBody>
      </p:sp>
    </p:spTree>
    <p:extLst>
      <p:ext uri="{BB962C8B-B14F-4D97-AF65-F5344CB8AC3E}">
        <p14:creationId xmlns:p14="http://schemas.microsoft.com/office/powerpoint/2010/main" val="12024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F233-FA13-4223-9333-1BCA91B4F1A2}"/>
              </a:ext>
            </a:extLst>
          </p:cNvPr>
          <p:cNvSpPr>
            <a:spLocks noGrp="1"/>
          </p:cNvSpPr>
          <p:nvPr>
            <p:ph type="title"/>
          </p:nvPr>
        </p:nvSpPr>
        <p:spPr/>
        <p:txBody>
          <a:bodyPr>
            <a:normAutofit/>
          </a:bodyPr>
          <a:lstStyle/>
          <a:p>
            <a:r>
              <a:rPr lang="pt-BR" dirty="0"/>
              <a:t>Valor do Vídeo</a:t>
            </a:r>
          </a:p>
        </p:txBody>
      </p:sp>
      <p:sp>
        <p:nvSpPr>
          <p:cNvPr id="4" name="Slide Number Placeholder 3">
            <a:extLst>
              <a:ext uri="{FF2B5EF4-FFF2-40B4-BE49-F238E27FC236}">
                <a16:creationId xmlns:a16="http://schemas.microsoft.com/office/drawing/2014/main" id="{9F95D8C5-00E7-4263-91D5-1EC5D1EACEB3}"/>
              </a:ext>
            </a:extLst>
          </p:cNvPr>
          <p:cNvSpPr>
            <a:spLocks noGrp="1"/>
          </p:cNvSpPr>
          <p:nvPr>
            <p:ph type="sldNum" sz="quarter" idx="12"/>
          </p:nvPr>
        </p:nvSpPr>
        <p:spPr/>
        <p:txBody>
          <a:bodyPr/>
          <a:lstStyle/>
          <a:p>
            <a:fld id="{71FA2017-4488-4033-A37E-4064B866FEA5}" type="slidenum">
              <a:rPr lang="en-US" smtClean="0"/>
              <a:pPr/>
              <a:t>3</a:t>
            </a:fld>
            <a:endParaRPr lang="en-US" dirty="0"/>
          </a:p>
        </p:txBody>
      </p:sp>
      <p:pic>
        <p:nvPicPr>
          <p:cNvPr id="2050" name="Picture 2" descr="Image result for video learning">
            <a:extLst>
              <a:ext uri="{FF2B5EF4-FFF2-40B4-BE49-F238E27FC236}">
                <a16:creationId xmlns:a16="http://schemas.microsoft.com/office/drawing/2014/main" id="{77D31D13-ADF6-4FA1-A025-A5F0F3EBF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515" y="914399"/>
            <a:ext cx="9935485" cy="57262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DA66C0-53D1-4BED-8A56-3FC2BBF0230B}"/>
              </a:ext>
            </a:extLst>
          </p:cNvPr>
          <p:cNvSpPr/>
          <p:nvPr/>
        </p:nvSpPr>
        <p:spPr>
          <a:xfrm>
            <a:off x="-1" y="914399"/>
            <a:ext cx="2256515" cy="5726204"/>
          </a:xfrm>
          <a:prstGeom prst="rect">
            <a:avLst/>
          </a:prstGeom>
          <a:solidFill>
            <a:srgbClr val="3598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5" name="TextBox 4">
            <a:extLst>
              <a:ext uri="{FF2B5EF4-FFF2-40B4-BE49-F238E27FC236}">
                <a16:creationId xmlns:a16="http://schemas.microsoft.com/office/drawing/2014/main" id="{ADD00EB3-DE51-4A86-83B8-11DE69045E65}"/>
              </a:ext>
            </a:extLst>
          </p:cNvPr>
          <p:cNvSpPr txBox="1"/>
          <p:nvPr/>
        </p:nvSpPr>
        <p:spPr>
          <a:xfrm>
            <a:off x="344509" y="2057855"/>
            <a:ext cx="3670443" cy="2991588"/>
          </a:xfrm>
          <a:prstGeom prst="rect">
            <a:avLst/>
          </a:prstGeom>
          <a:noFill/>
        </p:spPr>
        <p:txBody>
          <a:bodyPr wrap="square" lIns="0" tIns="0" rIns="0" bIns="0" rtlCol="0">
            <a:spAutoFit/>
          </a:bodyPr>
          <a:lstStyle/>
          <a:p>
            <a:pPr marL="228600" indent="-228600">
              <a:lnSpc>
                <a:spcPct val="90000"/>
              </a:lnSpc>
              <a:buClr>
                <a:schemeClr val="accent1"/>
              </a:buClr>
              <a:buSzPct val="90000"/>
              <a:buFont typeface="Arial" panose="020B0604020202020204" pitchFamily="34" charset="0"/>
              <a:buChar char="•"/>
            </a:pPr>
            <a:r>
              <a:rPr lang="pt-BR" dirty="0">
                <a:solidFill>
                  <a:schemeClr val="bg1"/>
                </a:solidFill>
              </a:rPr>
              <a:t>Vídeos auxiliam no aprendizado do conteúdo, conhecido como “processamento cognitivo”</a:t>
            </a:r>
          </a:p>
          <a:p>
            <a:pPr marL="228600" indent="-228600">
              <a:lnSpc>
                <a:spcPct val="90000"/>
              </a:lnSpc>
              <a:buClr>
                <a:schemeClr val="accent1"/>
              </a:buClr>
              <a:buSzPct val="90000"/>
              <a:buFont typeface="Arial" panose="020B0604020202020204" pitchFamily="34" charset="0"/>
              <a:buChar char="•"/>
            </a:pPr>
            <a:endParaRPr lang="en-US" dirty="0">
              <a:solidFill>
                <a:schemeClr val="bg1"/>
              </a:solidFill>
            </a:endParaRPr>
          </a:p>
          <a:p>
            <a:pPr marL="228600" indent="-228600">
              <a:lnSpc>
                <a:spcPct val="90000"/>
              </a:lnSpc>
              <a:buClr>
                <a:schemeClr val="accent1"/>
              </a:buClr>
              <a:buSzPct val="90000"/>
              <a:buFont typeface="Arial" panose="020B0604020202020204" pitchFamily="34" charset="0"/>
              <a:buChar char="•"/>
            </a:pPr>
            <a:r>
              <a:rPr lang="pt-BR" dirty="0">
                <a:solidFill>
                  <a:schemeClr val="bg1"/>
                </a:solidFill>
              </a:rPr>
              <a:t>A instrução baseada em vídeo oferece suporte a alunos que, de outra forma, dependem de entrega assíncrona</a:t>
            </a:r>
          </a:p>
          <a:p>
            <a:pPr marL="228600" indent="-228600">
              <a:lnSpc>
                <a:spcPct val="90000"/>
              </a:lnSpc>
              <a:buClr>
                <a:schemeClr val="accent1"/>
              </a:buClr>
              <a:buSzPct val="90000"/>
              <a:buFont typeface="Arial" panose="020B0604020202020204" pitchFamily="34" charset="0"/>
              <a:buChar char="•"/>
            </a:pPr>
            <a:endParaRPr lang="en-US" dirty="0">
              <a:solidFill>
                <a:schemeClr val="bg1"/>
              </a:solidFill>
            </a:endParaRPr>
          </a:p>
          <a:p>
            <a:pPr marL="228600" indent="-228600">
              <a:lnSpc>
                <a:spcPct val="90000"/>
              </a:lnSpc>
              <a:buClr>
                <a:schemeClr val="accent1"/>
              </a:buClr>
              <a:buSzPct val="90000"/>
              <a:buFont typeface="Arial" panose="020B0604020202020204" pitchFamily="34" charset="0"/>
              <a:buChar char="•"/>
            </a:pPr>
            <a:r>
              <a:rPr lang="pt-BR" dirty="0">
                <a:solidFill>
                  <a:schemeClr val="bg1"/>
                </a:solidFill>
              </a:rPr>
              <a:t>Vídeos fornecem feedback contínuo para dominar uma tarefa, muito superior ao texto ou gráficos</a:t>
            </a:r>
            <a:endParaRPr lang="en-US" dirty="0">
              <a:solidFill>
                <a:schemeClr val="bg1"/>
              </a:solidFill>
            </a:endParaRPr>
          </a:p>
        </p:txBody>
      </p:sp>
      <p:pic>
        <p:nvPicPr>
          <p:cNvPr id="10" name="Picture 9">
            <a:extLst>
              <a:ext uri="{FF2B5EF4-FFF2-40B4-BE49-F238E27FC236}">
                <a16:creationId xmlns:a16="http://schemas.microsoft.com/office/drawing/2014/main" id="{EA8366B1-4E2A-48E9-9035-EEF469BF8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0037" y="3322173"/>
            <a:ext cx="2086840" cy="1077468"/>
          </a:xfrm>
          <a:prstGeom prst="rect">
            <a:avLst/>
          </a:prstGeom>
        </p:spPr>
      </p:pic>
      <p:pic>
        <p:nvPicPr>
          <p:cNvPr id="15" name="Picture 14">
            <a:extLst>
              <a:ext uri="{FF2B5EF4-FFF2-40B4-BE49-F238E27FC236}">
                <a16:creationId xmlns:a16="http://schemas.microsoft.com/office/drawing/2014/main" id="{41E1B224-8286-478D-A0AA-9D08182B8A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9309" y="4236572"/>
            <a:ext cx="1307568" cy="1197121"/>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7EC31758-2A62-4E6A-BAAA-28891A3D1A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0037" y="2239464"/>
            <a:ext cx="2086841" cy="1082708"/>
          </a:xfrm>
          <a:prstGeom prst="rect">
            <a:avLst/>
          </a:prstGeom>
        </p:spPr>
      </p:pic>
      <p:pic>
        <p:nvPicPr>
          <p:cNvPr id="20" name="Picture 19">
            <a:extLst>
              <a:ext uri="{FF2B5EF4-FFF2-40B4-BE49-F238E27FC236}">
                <a16:creationId xmlns:a16="http://schemas.microsoft.com/office/drawing/2014/main" id="{30BE5B1B-32D2-449B-AC44-51F01FA44F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0037" y="1325064"/>
            <a:ext cx="1189713" cy="928315"/>
          </a:xfrm>
          <a:prstGeom prst="rect">
            <a:avLst/>
          </a:prstGeom>
        </p:spPr>
      </p:pic>
      <p:pic>
        <p:nvPicPr>
          <p:cNvPr id="22" name="Picture 21">
            <a:extLst>
              <a:ext uri="{FF2B5EF4-FFF2-40B4-BE49-F238E27FC236}">
                <a16:creationId xmlns:a16="http://schemas.microsoft.com/office/drawing/2014/main" id="{77FDEF4A-75A2-42FB-8C8A-BA03E2FB70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2100" y="1325063"/>
            <a:ext cx="1144778" cy="914401"/>
          </a:xfrm>
          <a:prstGeom prst="rect">
            <a:avLst/>
          </a:prstGeom>
        </p:spPr>
      </p:pic>
      <p:pic>
        <p:nvPicPr>
          <p:cNvPr id="26" name="Picture 25">
            <a:extLst>
              <a:ext uri="{FF2B5EF4-FFF2-40B4-BE49-F238E27FC236}">
                <a16:creationId xmlns:a16="http://schemas.microsoft.com/office/drawing/2014/main" id="{B70AFED0-6706-40FF-BA60-1F01FD9E58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7066" y="3299504"/>
            <a:ext cx="2125058" cy="1100137"/>
          </a:xfrm>
          <a:prstGeom prst="rect">
            <a:avLst/>
          </a:prstGeom>
        </p:spPr>
      </p:pic>
      <p:pic>
        <p:nvPicPr>
          <p:cNvPr id="24" name="Picture 23">
            <a:extLst>
              <a:ext uri="{FF2B5EF4-FFF2-40B4-BE49-F238E27FC236}">
                <a16:creationId xmlns:a16="http://schemas.microsoft.com/office/drawing/2014/main" id="{A20BA2A3-9E4B-40E2-8B46-B6E9055FFC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6807" y="4342944"/>
            <a:ext cx="2135317" cy="1090749"/>
          </a:xfrm>
          <a:prstGeom prst="rect">
            <a:avLst/>
          </a:prstGeom>
        </p:spPr>
      </p:pic>
      <p:pic>
        <p:nvPicPr>
          <p:cNvPr id="28" name="Picture 27">
            <a:extLst>
              <a:ext uri="{FF2B5EF4-FFF2-40B4-BE49-F238E27FC236}">
                <a16:creationId xmlns:a16="http://schemas.microsoft.com/office/drawing/2014/main" id="{A35D359A-52FD-4AF6-BF68-16ABA753A5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7528" y="1325063"/>
            <a:ext cx="1913457" cy="677363"/>
          </a:xfrm>
          <a:prstGeom prst="rect">
            <a:avLst/>
          </a:prstGeom>
        </p:spPr>
      </p:pic>
      <p:pic>
        <p:nvPicPr>
          <p:cNvPr id="31" name="Picture 30">
            <a:extLst>
              <a:ext uri="{FF2B5EF4-FFF2-40B4-BE49-F238E27FC236}">
                <a16:creationId xmlns:a16="http://schemas.microsoft.com/office/drawing/2014/main" id="{FA423832-399E-411D-A68D-F7B35976DE40}"/>
              </a:ext>
            </a:extLst>
          </p:cNvPr>
          <p:cNvPicPr>
            <a:picLocks noChangeAspect="1"/>
          </p:cNvPicPr>
          <p:nvPr/>
        </p:nvPicPr>
        <p:blipFill>
          <a:blip r:embed="rId12"/>
          <a:stretch>
            <a:fillRect/>
          </a:stretch>
        </p:blipFill>
        <p:spPr>
          <a:xfrm>
            <a:off x="4084300" y="1325063"/>
            <a:ext cx="2127824" cy="1156300"/>
          </a:xfrm>
          <a:prstGeom prst="rect">
            <a:avLst/>
          </a:prstGeom>
        </p:spPr>
      </p:pic>
      <p:pic>
        <p:nvPicPr>
          <p:cNvPr id="33" name="Picture 32">
            <a:extLst>
              <a:ext uri="{FF2B5EF4-FFF2-40B4-BE49-F238E27FC236}">
                <a16:creationId xmlns:a16="http://schemas.microsoft.com/office/drawing/2014/main" id="{4883D186-D099-4226-A0D3-D085A1CC3C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4300" y="2235911"/>
            <a:ext cx="2127824" cy="1100138"/>
          </a:xfrm>
          <a:prstGeom prst="rect">
            <a:avLst/>
          </a:prstGeom>
        </p:spPr>
      </p:pic>
    </p:spTree>
    <p:extLst>
      <p:ext uri="{BB962C8B-B14F-4D97-AF65-F5344CB8AC3E}">
        <p14:creationId xmlns:p14="http://schemas.microsoft.com/office/powerpoint/2010/main" val="92568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041416" y="1923883"/>
            <a:ext cx="10388584" cy="3445633"/>
          </a:xfrm>
          <a:prstGeom prst="rect">
            <a:avLst/>
          </a:prstGeom>
          <a:solidFill>
            <a:schemeClr val="bg1">
              <a:lumMod val="9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000" dirty="0">
              <a:solidFill>
                <a:schemeClr val="bg1"/>
              </a:solidFill>
              <a:latin typeface="Arial" charset="0"/>
              <a:ea typeface="ＭＳ Ｐゴシック" pitchFamily="34" charset="-128"/>
            </a:endParaRP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1020486881"/>
              </p:ext>
            </p:extLst>
          </p:nvPr>
        </p:nvGraphicFramePr>
        <p:xfrm>
          <a:off x="669781" y="1259839"/>
          <a:ext cx="10901680" cy="474443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87693" y="4816"/>
            <a:ext cx="9909251" cy="969969"/>
          </a:xfrm>
        </p:spPr>
        <p:txBody>
          <a:bodyPr/>
          <a:lstStyle/>
          <a:p>
            <a:r>
              <a:rPr lang="pt-BR" dirty="0"/>
              <a:t>Ruckus Entrega uma Experiência Superior para Ambientes de Alta Densidade (Exemplo: Vídeo) </a:t>
            </a:r>
          </a:p>
        </p:txBody>
      </p:sp>
      <p:sp>
        <p:nvSpPr>
          <p:cNvPr id="6" name="TextBox 5"/>
          <p:cNvSpPr txBox="1"/>
          <p:nvPr/>
        </p:nvSpPr>
        <p:spPr>
          <a:xfrm>
            <a:off x="3468386" y="6150829"/>
            <a:ext cx="5520101" cy="253916"/>
          </a:xfrm>
          <a:prstGeom prst="rect">
            <a:avLst/>
          </a:prstGeom>
          <a:noFill/>
        </p:spPr>
        <p:txBody>
          <a:bodyPr wrap="none" lIns="0" rtlCol="0">
            <a:spAutoFit/>
          </a:bodyPr>
          <a:lstStyle/>
          <a:p>
            <a:r>
              <a:rPr lang="pt-BR" sz="1050">
                <a:solidFill>
                  <a:schemeClr val="tx1">
                    <a:lumMod val="50000"/>
                    <a:lumOff val="50000"/>
                  </a:schemeClr>
                </a:solidFill>
              </a:rPr>
              <a:t>Nota: 60 clientes de vídeo (Chromebooks) e 2 clientes de dados (Mac Minis) foram usados no teste </a:t>
            </a:r>
          </a:p>
        </p:txBody>
      </p:sp>
      <p:sp>
        <p:nvSpPr>
          <p:cNvPr id="8" name="TextBox 7"/>
          <p:cNvSpPr txBox="1"/>
          <p:nvPr/>
        </p:nvSpPr>
        <p:spPr>
          <a:xfrm>
            <a:off x="3133278" y="1885836"/>
            <a:ext cx="3927089" cy="923330"/>
          </a:xfrm>
          <a:prstGeom prst="rect">
            <a:avLst/>
          </a:prstGeom>
          <a:noFill/>
        </p:spPr>
        <p:txBody>
          <a:bodyPr wrap="square" lIns="0" rtlCol="0" anchor="t">
            <a:spAutoFit/>
          </a:bodyPr>
          <a:lstStyle/>
          <a:p>
            <a:r>
              <a:rPr lang="pt-BR" dirty="0">
                <a:solidFill>
                  <a:schemeClr val="accent3">
                    <a:lumMod val="75000"/>
                  </a:schemeClr>
                </a:solidFill>
              </a:rPr>
              <a:t>Somente a Ruckus foi capaz de entregar</a:t>
            </a:r>
            <a:r>
              <a:rPr lang="pt-BR" b="1" dirty="0">
                <a:solidFill>
                  <a:schemeClr val="accent3">
                    <a:lumMod val="75000"/>
                  </a:schemeClr>
                </a:solidFill>
              </a:rPr>
              <a:t> 60 dos 60</a:t>
            </a:r>
            <a:r>
              <a:rPr lang="pt-BR" dirty="0">
                <a:solidFill>
                  <a:schemeClr val="accent3">
                    <a:lumMod val="75000"/>
                  </a:schemeClr>
                </a:solidFill>
              </a:rPr>
              <a:t> fluxos de vídeo durante a carga de dados </a:t>
            </a:r>
          </a:p>
        </p:txBody>
      </p:sp>
      <p:sp>
        <p:nvSpPr>
          <p:cNvPr id="9" name="TextBox 8"/>
          <p:cNvSpPr txBox="1"/>
          <p:nvPr/>
        </p:nvSpPr>
        <p:spPr>
          <a:xfrm>
            <a:off x="9731855" y="6150829"/>
            <a:ext cx="1567096" cy="253916"/>
          </a:xfrm>
          <a:prstGeom prst="rect">
            <a:avLst/>
          </a:prstGeom>
          <a:noFill/>
        </p:spPr>
        <p:txBody>
          <a:bodyPr wrap="none" lIns="0" rtlCol="0">
            <a:spAutoFit/>
          </a:bodyPr>
          <a:lstStyle/>
          <a:p>
            <a:r>
              <a:rPr lang="en-US" sz="1050" dirty="0">
                <a:solidFill>
                  <a:schemeClr val="tx1">
                    <a:lumMod val="50000"/>
                    <a:lumOff val="50000"/>
                  </a:schemeClr>
                </a:solidFill>
              </a:rPr>
              <a:t>Fonte: </a:t>
            </a:r>
            <a:r>
              <a:rPr lang="en-US" sz="1050" dirty="0">
                <a:solidFill>
                  <a:schemeClr val="tx1">
                    <a:lumMod val="50000"/>
                    <a:lumOff val="50000"/>
                  </a:schemeClr>
                </a:solidFill>
                <a:hlinkClick r:id="rId4"/>
              </a:rPr>
              <a:t>Divergent Dynamics</a:t>
            </a:r>
            <a:endParaRPr lang="en-US" sz="1050" dirty="0">
              <a:solidFill>
                <a:schemeClr val="tx1">
                  <a:lumMod val="50000"/>
                  <a:lumOff val="50000"/>
                </a:schemeClr>
              </a:solidFill>
            </a:endParaRPr>
          </a:p>
        </p:txBody>
      </p:sp>
      <p:sp>
        <p:nvSpPr>
          <p:cNvPr id="10" name="Slide Number Placeholder 9"/>
          <p:cNvSpPr>
            <a:spLocks noGrp="1"/>
          </p:cNvSpPr>
          <p:nvPr>
            <p:ph type="sldNum" sz="quarter" idx="4294967295"/>
          </p:nvPr>
        </p:nvSpPr>
        <p:spPr/>
        <p:txBody>
          <a:bodyPr/>
          <a:lstStyle/>
          <a:p>
            <a:fld id="{9E53A1EA-1DB7-4653-BCB7-2D9986EADF87}" type="slidenum">
              <a:rPr lang="en-US" smtClean="0"/>
              <a:t>4</a:t>
            </a:fld>
            <a:endParaRPr lang="en-US"/>
          </a:p>
        </p:txBody>
      </p:sp>
    </p:spTree>
    <p:extLst>
      <p:ext uri="{BB962C8B-B14F-4D97-AF65-F5344CB8AC3E}">
        <p14:creationId xmlns:p14="http://schemas.microsoft.com/office/powerpoint/2010/main" val="103594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6C611-C755-4275-A840-E88E2766B330}"/>
              </a:ext>
            </a:extLst>
          </p:cNvPr>
          <p:cNvPicPr>
            <a:picLocks noChangeAspect="1"/>
          </p:cNvPicPr>
          <p:nvPr/>
        </p:nvPicPr>
        <p:blipFill rotWithShape="1">
          <a:blip r:embed="rId3"/>
          <a:srcRect r="14524" b="14502"/>
          <a:stretch/>
        </p:blipFill>
        <p:spPr>
          <a:xfrm flipH="1">
            <a:off x="1581" y="1"/>
            <a:ext cx="12188832" cy="6857999"/>
          </a:xfrm>
          <a:prstGeom prst="rect">
            <a:avLst/>
          </a:prstGeom>
        </p:spPr>
      </p:pic>
      <p:sp>
        <p:nvSpPr>
          <p:cNvPr id="3" name="Title 2"/>
          <p:cNvSpPr>
            <a:spLocks noGrp="1"/>
          </p:cNvSpPr>
          <p:nvPr>
            <p:ph type="title"/>
          </p:nvPr>
        </p:nvSpPr>
        <p:spPr/>
        <p:txBody>
          <a:bodyPr>
            <a:normAutofit fontScale="90000"/>
          </a:bodyPr>
          <a:lstStyle/>
          <a:p>
            <a:r>
              <a:rPr lang="en-US" dirty="0"/>
              <a:t>O que </a:t>
            </a:r>
            <a:r>
              <a:rPr lang="pt-BR" dirty="0"/>
              <a:t>Realidade</a:t>
            </a:r>
            <a:r>
              <a:rPr lang="en-US" dirty="0"/>
              <a:t> Virtual </a:t>
            </a:r>
            <a:r>
              <a:rPr lang="pt-BR" dirty="0"/>
              <a:t>pode fazer</a:t>
            </a:r>
            <a:r>
              <a:rPr lang="en-US" dirty="0"/>
              <a:t>?</a:t>
            </a:r>
          </a:p>
        </p:txBody>
      </p:sp>
      <p:sp>
        <p:nvSpPr>
          <p:cNvPr id="6" name="Oval 5"/>
          <p:cNvSpPr/>
          <p:nvPr/>
        </p:nvSpPr>
        <p:spPr>
          <a:xfrm>
            <a:off x="2941003" y="3965997"/>
            <a:ext cx="2957576" cy="2968997"/>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pt-BR" sz="7200" b="0" i="0" u="none" strike="noStrike" kern="1200" cap="none" spc="0" normalizeH="0" baseline="0" dirty="0">
                <a:ln>
                  <a:noFill/>
                </a:ln>
                <a:solidFill>
                  <a:prstClr val="white"/>
                </a:solidFill>
                <a:effectLst/>
                <a:uLnTx/>
                <a:uFillTx/>
                <a:latin typeface="Arial"/>
                <a:ea typeface="+mn-ea"/>
                <a:cs typeface="+mn-cs"/>
              </a:rPr>
              <a:t>97% </a:t>
            </a:r>
            <a:r>
              <a:rPr kumimoji="0" lang="pt-BR" sz="1600" b="0" i="0" u="none" strike="noStrike" kern="1200" cap="none" spc="0" normalizeH="0" baseline="0" dirty="0">
                <a:ln>
                  <a:noFill/>
                </a:ln>
                <a:solidFill>
                  <a:prstClr val="white"/>
                </a:solidFill>
                <a:effectLst/>
                <a:uLnTx/>
                <a:uFillTx/>
                <a:latin typeface="Arial"/>
                <a:ea typeface="+mn-ea"/>
                <a:cs typeface="+mn-cs"/>
              </a:rPr>
              <a:t>acham que RV foi feita para obter mais alunos engajados</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dirty="0">
              <a:ln>
                <a:noFill/>
              </a:ln>
              <a:solidFill>
                <a:prstClr val="white"/>
              </a:solidFill>
              <a:effectLst/>
              <a:uLnTx/>
              <a:uFillTx/>
              <a:latin typeface="Arial"/>
              <a:ea typeface="+mn-ea"/>
              <a:cs typeface="+mn-cs"/>
            </a:endParaRPr>
          </a:p>
        </p:txBody>
      </p:sp>
      <p:sp>
        <p:nvSpPr>
          <p:cNvPr id="8" name="Oval 7"/>
          <p:cNvSpPr/>
          <p:nvPr/>
        </p:nvSpPr>
        <p:spPr>
          <a:xfrm>
            <a:off x="13907" y="3965997"/>
            <a:ext cx="2937256" cy="287437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pt-BR" sz="7200" b="0" i="0" u="none" strike="noStrike" kern="1200" cap="none" spc="0" normalizeH="0" baseline="0" dirty="0">
                <a:ln>
                  <a:noFill/>
                </a:ln>
                <a:solidFill>
                  <a:prstClr val="white"/>
                </a:solidFill>
                <a:effectLst/>
                <a:uLnTx/>
                <a:uFillTx/>
                <a:latin typeface="Arial"/>
                <a:ea typeface="+mn-ea"/>
                <a:cs typeface="+mn-cs"/>
              </a:rPr>
              <a:t>94</a:t>
            </a:r>
            <a:r>
              <a:rPr kumimoji="0" lang="en-US" sz="7200" b="0" i="0" u="none" strike="noStrike" kern="1200" cap="none" spc="0" normalizeH="0" baseline="0" noProof="0" dirty="0">
                <a:ln>
                  <a:noFill/>
                </a:ln>
                <a:solidFill>
                  <a:prstClr val="white"/>
                </a:solidFill>
                <a:effectLst/>
                <a:uLnTx/>
                <a:uFillTx/>
                <a:latin typeface="Arial"/>
                <a:ea typeface="+mn-ea"/>
                <a:cs typeface="+mn-cs"/>
              </a:rPr>
              <a:t>% </a:t>
            </a:r>
            <a:r>
              <a:rPr kumimoji="0" lang="pt-BR" sz="1600" b="0" i="0" u="none" strike="noStrike" kern="1200" cap="none" spc="0" normalizeH="0" baseline="0" dirty="0">
                <a:ln>
                  <a:noFill/>
                </a:ln>
                <a:solidFill>
                  <a:prstClr val="white"/>
                </a:solidFill>
                <a:effectLst/>
                <a:uLnTx/>
                <a:uFillTx/>
                <a:latin typeface="Arial"/>
                <a:ea typeface="+mn-ea"/>
                <a:cs typeface="+mn-cs"/>
              </a:rPr>
              <a:t>acreditam</a:t>
            </a:r>
            <a:r>
              <a:rPr kumimoji="0" lang="en-US" sz="1600" b="0" i="0" u="none" strike="noStrike" kern="1200" cap="none" spc="0" normalizeH="0" baseline="0" noProof="0" dirty="0">
                <a:ln>
                  <a:noFill/>
                </a:ln>
                <a:solidFill>
                  <a:prstClr val="white"/>
                </a:solidFill>
                <a:effectLst/>
                <a:uLnTx/>
                <a:uFillTx/>
                <a:latin typeface="Arial"/>
                <a:ea typeface="+mn-ea"/>
                <a:cs typeface="+mn-cs"/>
              </a:rPr>
              <a:t> RV </a:t>
            </a:r>
            <a:r>
              <a:rPr kumimoji="0" lang="pt-BR" sz="1600" b="0" i="0" u="none" strike="noStrike" kern="1200" cap="none" spc="0" normalizeH="0" baseline="0" dirty="0">
                <a:ln>
                  <a:noFill/>
                </a:ln>
                <a:solidFill>
                  <a:prstClr val="white"/>
                </a:solidFill>
                <a:effectLst/>
                <a:uLnTx/>
                <a:uFillTx/>
                <a:latin typeface="Arial"/>
                <a:ea typeface="+mn-ea"/>
                <a:cs typeface="+mn-cs"/>
              </a:rPr>
              <a:t>beneficiará</a:t>
            </a:r>
            <a:r>
              <a:rPr kumimoji="0" lang="en-US" sz="1600" b="0" i="0" u="none" strike="noStrike" kern="1200" cap="none" spc="0" normalizeH="0" baseline="0" noProof="0" dirty="0">
                <a:ln>
                  <a:noFill/>
                </a:ln>
                <a:solidFill>
                  <a:prstClr val="white"/>
                </a:solidFill>
                <a:effectLst/>
                <a:uLnTx/>
                <a:uFillTx/>
                <a:latin typeface="Arial"/>
                <a:ea typeface="+mn-ea"/>
                <a:cs typeface="+mn-cs"/>
              </a:rPr>
              <a:t> a </a:t>
            </a:r>
            <a:r>
              <a:rPr kumimoji="0" lang="pt-BR" sz="1600" b="0" i="0" u="none" strike="noStrike" kern="1200" cap="none" spc="0" normalizeH="0" baseline="0" dirty="0">
                <a:ln>
                  <a:noFill/>
                </a:ln>
                <a:solidFill>
                  <a:prstClr val="white"/>
                </a:solidFill>
                <a:effectLst/>
                <a:uLnTx/>
                <a:uFillTx/>
                <a:latin typeface="Arial"/>
                <a:ea typeface="+mn-ea"/>
                <a:cs typeface="+mn-cs"/>
              </a:rPr>
              <a:t>sala</a:t>
            </a:r>
            <a:r>
              <a:rPr kumimoji="0" lang="en-US" sz="1600" b="0" i="0" u="none" strike="noStrike" kern="1200" cap="none" spc="0" normalizeH="0" baseline="0" noProof="0" dirty="0">
                <a:ln>
                  <a:noFill/>
                </a:ln>
                <a:solidFill>
                  <a:prstClr val="white"/>
                </a:solidFill>
                <a:effectLst/>
                <a:uLnTx/>
                <a:uFillTx/>
                <a:latin typeface="Arial"/>
                <a:ea typeface="+mn-ea"/>
                <a:cs typeface="+mn-cs"/>
              </a:rPr>
              <a:t> de aula</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Oval 8"/>
          <p:cNvSpPr/>
          <p:nvPr/>
        </p:nvSpPr>
        <p:spPr>
          <a:xfrm>
            <a:off x="9007539" y="3965997"/>
            <a:ext cx="3108960" cy="2968997"/>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8987">
              <a:defRPr/>
            </a:pPr>
            <a:r>
              <a:rPr kumimoji="0" lang="en-US" sz="7200" b="0" i="0" u="none" strike="noStrike" kern="1200" cap="none" spc="0" normalizeH="0" baseline="0" noProof="0" dirty="0">
                <a:ln>
                  <a:noFill/>
                </a:ln>
                <a:solidFill>
                  <a:prstClr val="white"/>
                </a:solidFill>
                <a:effectLst/>
                <a:uLnTx/>
                <a:uFillTx/>
                <a:latin typeface="Arial"/>
                <a:ea typeface="+mn-ea"/>
                <a:cs typeface="+mn-cs"/>
              </a:rPr>
              <a:t>68% </a:t>
            </a:r>
            <a:r>
              <a:rPr lang="pt-BR" sz="1600" dirty="0">
                <a:solidFill>
                  <a:prstClr val="white"/>
                </a:solidFill>
                <a:latin typeface="Arial"/>
              </a:rPr>
              <a:t>acreditam que RV ajudará os alunos a superarem barreiras financeiras ou físicas para experimentar</a:t>
            </a: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Oval 9"/>
          <p:cNvSpPr/>
          <p:nvPr/>
        </p:nvSpPr>
        <p:spPr>
          <a:xfrm>
            <a:off x="5898579" y="3895248"/>
            <a:ext cx="3108960" cy="2962751"/>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Arial"/>
                <a:ea typeface="+mn-ea"/>
                <a:cs typeface="+mn-cs"/>
              </a:rPr>
              <a:t>66% </a:t>
            </a:r>
            <a:r>
              <a:rPr kumimoji="0" lang="pt-BR" sz="1600" b="0" i="0" u="none" strike="noStrike" kern="1200" cap="none" spc="0" normalizeH="0" baseline="0" dirty="0">
                <a:ln>
                  <a:noFill/>
                </a:ln>
                <a:solidFill>
                  <a:prstClr val="white"/>
                </a:solidFill>
                <a:effectLst/>
                <a:uLnTx/>
                <a:uFillTx/>
                <a:latin typeface="Arial"/>
                <a:ea typeface="+mn-ea"/>
                <a:cs typeface="+mn-cs"/>
              </a:rPr>
              <a:t>acreditam</a:t>
            </a:r>
            <a:r>
              <a:rPr kumimoji="0" lang="en-US" sz="1600" b="0" i="0" u="none" strike="noStrike" kern="1200" cap="none" spc="0" normalizeH="0" baseline="0" noProof="0" dirty="0">
                <a:ln>
                  <a:noFill/>
                </a:ln>
                <a:solidFill>
                  <a:prstClr val="white"/>
                </a:solidFill>
                <a:effectLst/>
                <a:uLnTx/>
                <a:uFillTx/>
                <a:latin typeface="Arial"/>
                <a:ea typeface="+mn-ea"/>
                <a:cs typeface="+mn-cs"/>
              </a:rPr>
              <a:t> que RV </a:t>
            </a:r>
            <a:r>
              <a:rPr kumimoji="0" lang="pt-BR" sz="1600" b="0" i="0" u="none" strike="noStrike" kern="1200" cap="none" spc="0" normalizeH="0" baseline="0" dirty="0">
                <a:ln>
                  <a:noFill/>
                </a:ln>
                <a:solidFill>
                  <a:prstClr val="white"/>
                </a:solidFill>
                <a:effectLst/>
                <a:uLnTx/>
                <a:uFillTx/>
                <a:latin typeface="Arial"/>
                <a:ea typeface="+mn-ea"/>
                <a:cs typeface="+mn-cs"/>
              </a:rPr>
              <a:t>pode</a:t>
            </a:r>
            <a:r>
              <a:rPr kumimoji="0" lang="en-US" sz="1600" b="0" i="0" u="none" strike="noStrike" kern="1200" cap="none" spc="0" normalizeH="0" baseline="0" noProof="0" dirty="0">
                <a:ln>
                  <a:noFill/>
                </a:ln>
                <a:solidFill>
                  <a:prstClr val="white"/>
                </a:solidFill>
                <a:effectLst/>
                <a:uLnTx/>
                <a:uFillTx/>
                <a:latin typeface="Arial"/>
                <a:ea typeface="+mn-ea"/>
                <a:cs typeface="+mn-cs"/>
              </a:rPr>
              <a:t> </a:t>
            </a:r>
            <a:r>
              <a:rPr kumimoji="0" lang="pt-BR" sz="1600" b="0" i="0" u="none" strike="noStrike" kern="1200" cap="none" spc="0" normalizeH="0" baseline="0" dirty="0">
                <a:ln>
                  <a:noFill/>
                </a:ln>
                <a:solidFill>
                  <a:prstClr val="white"/>
                </a:solidFill>
                <a:effectLst/>
                <a:uLnTx/>
                <a:uFillTx/>
                <a:latin typeface="Arial"/>
                <a:ea typeface="+mn-ea"/>
                <a:cs typeface="+mn-cs"/>
              </a:rPr>
              <a:t>tornar</a:t>
            </a:r>
            <a:r>
              <a:rPr kumimoji="0" lang="en-US" sz="1600" b="0" i="0" u="none" strike="noStrike" kern="1200" cap="none" spc="0" normalizeH="0" baseline="0" noProof="0" dirty="0">
                <a:ln>
                  <a:noFill/>
                </a:ln>
                <a:solidFill>
                  <a:prstClr val="white"/>
                </a:solidFill>
                <a:effectLst/>
                <a:uLnTx/>
                <a:uFillTx/>
                <a:latin typeface="Arial"/>
                <a:ea typeface="+mn-ea"/>
                <a:cs typeface="+mn-cs"/>
              </a:rPr>
              <a:t> o </a:t>
            </a:r>
            <a:r>
              <a:rPr kumimoji="0" lang="pt-BR" sz="1600" b="0" i="0" u="none" strike="noStrike" kern="1200" cap="none" spc="0" normalizeH="0" baseline="0" dirty="0">
                <a:ln>
                  <a:noFill/>
                </a:ln>
                <a:solidFill>
                  <a:prstClr val="white"/>
                </a:solidFill>
                <a:effectLst/>
                <a:uLnTx/>
                <a:uFillTx/>
                <a:latin typeface="Arial"/>
                <a:ea typeface="+mn-ea"/>
                <a:cs typeface="+mn-cs"/>
              </a:rPr>
              <a:t>mundo</a:t>
            </a:r>
            <a:r>
              <a:rPr kumimoji="0" lang="en-US" sz="1600" b="0" i="0" u="none" strike="noStrike" kern="1200" cap="none" spc="0" normalizeH="0" baseline="0" noProof="0" dirty="0">
                <a:ln>
                  <a:noFill/>
                </a:ln>
                <a:solidFill>
                  <a:prstClr val="white"/>
                </a:solidFill>
                <a:effectLst/>
                <a:uLnTx/>
                <a:uFillTx/>
                <a:latin typeface="Arial"/>
                <a:ea typeface="+mn-ea"/>
                <a:cs typeface="+mn-cs"/>
              </a:rPr>
              <a:t> </a:t>
            </a:r>
            <a:r>
              <a:rPr kumimoji="0" lang="pt-BR" sz="1600" b="0" i="0" u="none" strike="noStrike" kern="1200" cap="none" spc="0" normalizeH="0" baseline="0" dirty="0">
                <a:ln>
                  <a:noFill/>
                </a:ln>
                <a:solidFill>
                  <a:prstClr val="white"/>
                </a:solidFill>
                <a:effectLst/>
                <a:uLnTx/>
                <a:uFillTx/>
                <a:latin typeface="Arial"/>
                <a:ea typeface="+mn-ea"/>
                <a:cs typeface="+mn-cs"/>
              </a:rPr>
              <a:t>mais fácil de</a:t>
            </a:r>
            <a:r>
              <a:rPr kumimoji="0" lang="en-US" sz="1600" b="0" i="0" u="none" strike="noStrike" kern="1200" cap="none" spc="0" normalizeH="0" baseline="0" noProof="0" dirty="0">
                <a:ln>
                  <a:noFill/>
                </a:ln>
                <a:solidFill>
                  <a:prstClr val="white"/>
                </a:solidFill>
                <a:effectLst/>
                <a:uLnTx/>
                <a:uFillTx/>
                <a:latin typeface="Arial"/>
                <a:ea typeface="+mn-ea"/>
                <a:cs typeface="+mn-cs"/>
              </a:rPr>
              <a:t> </a:t>
            </a:r>
            <a:r>
              <a:rPr kumimoji="0" lang="pt-BR" sz="1600" b="0" i="0" u="none" strike="noStrike" kern="1200" cap="none" spc="0" normalizeH="0" baseline="0" dirty="0">
                <a:ln>
                  <a:noFill/>
                </a:ln>
                <a:solidFill>
                  <a:prstClr val="white"/>
                </a:solidFill>
                <a:effectLst/>
                <a:uLnTx/>
                <a:uFillTx/>
                <a:latin typeface="Arial"/>
                <a:ea typeface="+mn-ea"/>
                <a:cs typeface="+mn-cs"/>
              </a:rPr>
              <a:t>relatar</a:t>
            </a:r>
            <a:endParaRPr kumimoji="0" lang="pt-BR" sz="2400" b="0" i="0" u="none" strike="noStrike" kern="1200" cap="none" spc="0" normalizeH="0" baseline="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433835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descr="Image result for no fighting sign">
            <a:extLst>
              <a:ext uri="{FF2B5EF4-FFF2-40B4-BE49-F238E27FC236}">
                <a16:creationId xmlns:a16="http://schemas.microsoft.com/office/drawing/2014/main" id="{BB133DED-76BC-444E-A706-63227EB90D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808" y="914398"/>
            <a:ext cx="1348445" cy="13484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mage result for loud sound">
            <a:extLst>
              <a:ext uri="{FF2B5EF4-FFF2-40B4-BE49-F238E27FC236}">
                <a16:creationId xmlns:a16="http://schemas.microsoft.com/office/drawing/2014/main" id="{32447BC2-244F-4921-9924-4F830B60F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1253" y="914398"/>
            <a:ext cx="1547358" cy="15473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E7E827-455A-42D2-AB3E-126E1B10D501}"/>
              </a:ext>
            </a:extLst>
          </p:cNvPr>
          <p:cNvSpPr>
            <a:spLocks noGrp="1"/>
          </p:cNvSpPr>
          <p:nvPr>
            <p:ph type="title"/>
          </p:nvPr>
        </p:nvSpPr>
        <p:spPr/>
        <p:txBody>
          <a:bodyPr/>
          <a:lstStyle/>
          <a:p>
            <a:r>
              <a:rPr lang="pt-BR" dirty="0"/>
              <a:t>Sensores Ambientais - Bullying / Tiros / Vandalismo</a:t>
            </a:r>
          </a:p>
        </p:txBody>
      </p:sp>
      <p:sp>
        <p:nvSpPr>
          <p:cNvPr id="3" name="Footer Placeholder 2">
            <a:extLst>
              <a:ext uri="{FF2B5EF4-FFF2-40B4-BE49-F238E27FC236}">
                <a16:creationId xmlns:a16="http://schemas.microsoft.com/office/drawing/2014/main" id="{38612CEB-62DC-4A0B-B858-BB2759EBA0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11BD48-F6FD-43E8-8388-90C63BCF9E75}"/>
              </a:ext>
            </a:extLst>
          </p:cNvPr>
          <p:cNvSpPr>
            <a:spLocks noGrp="1"/>
          </p:cNvSpPr>
          <p:nvPr>
            <p:ph type="sldNum" sz="quarter" idx="12"/>
          </p:nvPr>
        </p:nvSpPr>
        <p:spPr/>
        <p:txBody>
          <a:bodyPr/>
          <a:lstStyle/>
          <a:p>
            <a:fld id="{71FA2017-4488-4033-A37E-4064B866FEA5}" type="slidenum">
              <a:rPr lang="en-US" smtClean="0"/>
              <a:pPr/>
              <a:t>6</a:t>
            </a:fld>
            <a:endParaRPr lang="en-US"/>
          </a:p>
        </p:txBody>
      </p:sp>
      <p:pic>
        <p:nvPicPr>
          <p:cNvPr id="2050" name="Picture 2" descr="Image result for bullying in school bathroom">
            <a:extLst>
              <a:ext uri="{FF2B5EF4-FFF2-40B4-BE49-F238E27FC236}">
                <a16:creationId xmlns:a16="http://schemas.microsoft.com/office/drawing/2014/main" id="{DC20C53B-A8A3-4FAF-9506-0AE8848B8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47" y="914399"/>
            <a:ext cx="8510155" cy="5667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chool gunshot detection">
            <a:extLst>
              <a:ext uri="{FF2B5EF4-FFF2-40B4-BE49-F238E27FC236}">
                <a16:creationId xmlns:a16="http://schemas.microsoft.com/office/drawing/2014/main" id="{3038335B-CDB9-4CD5-BEBF-428DB3EF7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807" y="4118866"/>
            <a:ext cx="4379193" cy="24632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flysense">
            <a:extLst>
              <a:ext uri="{FF2B5EF4-FFF2-40B4-BE49-F238E27FC236}">
                <a16:creationId xmlns:a16="http://schemas.microsoft.com/office/drawing/2014/main" id="{661D29AE-2130-45EB-B242-801B6EFE2B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1441" y="2242675"/>
            <a:ext cx="4480559" cy="22153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lert symbol">
            <a:extLst>
              <a:ext uri="{FF2B5EF4-FFF2-40B4-BE49-F238E27FC236}">
                <a16:creationId xmlns:a16="http://schemas.microsoft.com/office/drawing/2014/main" id="{FF39813A-414B-4D16-BCF9-837104FE4A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6722" y="942341"/>
            <a:ext cx="1300334" cy="130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45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lecture hall attendance">
            <a:extLst>
              <a:ext uri="{FF2B5EF4-FFF2-40B4-BE49-F238E27FC236}">
                <a16:creationId xmlns:a16="http://schemas.microsoft.com/office/drawing/2014/main" id="{D19916E3-A6E7-4938-8BE4-BFA6161615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59" t="1067" r="40999" b="-1067"/>
          <a:stretch/>
        </p:blipFill>
        <p:spPr bwMode="auto">
          <a:xfrm>
            <a:off x="8249833" y="1933574"/>
            <a:ext cx="3942167" cy="49746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pt-BR" dirty="0"/>
              <a:t>Aprendizado Inteligente: Casos de Uso com </a:t>
            </a:r>
            <a:r>
              <a:rPr lang="pt-BR" dirty="0" err="1"/>
              <a:t>IoT</a:t>
            </a:r>
            <a:endParaRPr lang="pt-BR" dirty="0"/>
          </a:p>
        </p:txBody>
      </p:sp>
      <p:graphicFrame>
        <p:nvGraphicFramePr>
          <p:cNvPr id="8" name="Table 7"/>
          <p:cNvGraphicFramePr>
            <a:graphicFrameLocks noGrp="1"/>
          </p:cNvGraphicFramePr>
          <p:nvPr>
            <p:extLst>
              <p:ext uri="{D42A27DB-BD31-4B8C-83A1-F6EECF244321}">
                <p14:modId xmlns:p14="http://schemas.microsoft.com/office/powerpoint/2010/main" val="3072075845"/>
              </p:ext>
            </p:extLst>
          </p:nvPr>
        </p:nvGraphicFramePr>
        <p:xfrm>
          <a:off x="8249840" y="916122"/>
          <a:ext cx="3942160" cy="5945060"/>
        </p:xfrm>
        <a:graphic>
          <a:graphicData uri="http://schemas.openxmlformats.org/drawingml/2006/table">
            <a:tbl>
              <a:tblPr firstRow="1" bandRow="1">
                <a:tableStyleId>{21E4AEA4-8DFA-4A89-87EB-49C32662AFE0}</a:tableStyleId>
              </a:tblPr>
              <a:tblGrid>
                <a:gridCol w="3942160">
                  <a:extLst>
                    <a:ext uri="{9D8B030D-6E8A-4147-A177-3AD203B41FA5}">
                      <a16:colId xmlns:a16="http://schemas.microsoft.com/office/drawing/2014/main" val="20000"/>
                    </a:ext>
                  </a:extLst>
                </a:gridCol>
              </a:tblGrid>
              <a:tr h="1016873">
                <a:tc>
                  <a:txBody>
                    <a:bodyPr/>
                    <a:lstStyle/>
                    <a:p>
                      <a:pPr algn="ctr"/>
                      <a:r>
                        <a:rPr lang="pt-BR" sz="2400" b="1" noProof="0" dirty="0"/>
                        <a:t>Comparecimento</a:t>
                      </a:r>
                    </a:p>
                  </a:txBody>
                  <a:tcPr marL="94298" marR="94298" marT="47149" marB="4714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4928187">
                <a:tc>
                  <a:txBody>
                    <a:bodyPr/>
                    <a:lstStyle/>
                    <a:p>
                      <a:pPr algn="ctr"/>
                      <a:endParaRPr lang="en-US" sz="2100" b="0" dirty="0">
                        <a:solidFill>
                          <a:schemeClr val="bg1"/>
                        </a:solidFill>
                      </a:endParaRPr>
                    </a:p>
                  </a:txBody>
                  <a:tcPr marL="94298" marR="94298" marT="47149" marB="47149">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1100674"/>
              </p:ext>
            </p:extLst>
          </p:nvPr>
        </p:nvGraphicFramePr>
        <p:xfrm>
          <a:off x="4197178" y="916120"/>
          <a:ext cx="4052662" cy="5951423"/>
        </p:xfrm>
        <a:graphic>
          <a:graphicData uri="http://schemas.openxmlformats.org/drawingml/2006/table">
            <a:tbl>
              <a:tblPr firstRow="1" bandRow="1">
                <a:tableStyleId>{21E4AEA4-8DFA-4A89-87EB-49C32662AFE0}</a:tableStyleId>
              </a:tblPr>
              <a:tblGrid>
                <a:gridCol w="4052662">
                  <a:extLst>
                    <a:ext uri="{9D8B030D-6E8A-4147-A177-3AD203B41FA5}">
                      <a16:colId xmlns:a16="http://schemas.microsoft.com/office/drawing/2014/main" val="20000"/>
                    </a:ext>
                  </a:extLst>
                </a:gridCol>
              </a:tblGrid>
              <a:tr h="1016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noProof="0" dirty="0"/>
                        <a:t>Estufa</a:t>
                      </a:r>
                    </a:p>
                  </a:txBody>
                  <a:tcPr marL="94298" marR="94298" marT="47149" marB="4714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4934550">
                <a:tc>
                  <a:txBody>
                    <a:bodyPr/>
                    <a:lstStyle/>
                    <a:p>
                      <a:pPr algn="ctr"/>
                      <a:endParaRPr lang="en-US" sz="2100" dirty="0">
                        <a:solidFill>
                          <a:schemeClr val="bg1"/>
                        </a:solidFill>
                      </a:endParaRPr>
                    </a:p>
                  </a:txBody>
                  <a:tcPr marL="94298" marR="94298" marT="47149" marB="47149">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59902924"/>
              </p:ext>
            </p:extLst>
          </p:nvPr>
        </p:nvGraphicFramePr>
        <p:xfrm>
          <a:off x="0" y="916120"/>
          <a:ext cx="4197178" cy="5941880"/>
        </p:xfrm>
        <a:graphic>
          <a:graphicData uri="http://schemas.openxmlformats.org/drawingml/2006/table">
            <a:tbl>
              <a:tblPr firstRow="1" bandRow="1">
                <a:tableStyleId>{21E4AEA4-8DFA-4A89-87EB-49C32662AFE0}</a:tableStyleId>
              </a:tblPr>
              <a:tblGrid>
                <a:gridCol w="4197178">
                  <a:extLst>
                    <a:ext uri="{9D8B030D-6E8A-4147-A177-3AD203B41FA5}">
                      <a16:colId xmlns:a16="http://schemas.microsoft.com/office/drawing/2014/main" val="20000"/>
                    </a:ext>
                  </a:extLst>
                </a:gridCol>
              </a:tblGrid>
              <a:tr h="1021189">
                <a:tc>
                  <a:txBody>
                    <a:bodyPr/>
                    <a:lstStyle/>
                    <a:p>
                      <a:pPr algn="ctr"/>
                      <a:r>
                        <a:rPr lang="pt-BR" sz="2400" noProof="0" dirty="0"/>
                        <a:t>Pesquisa e Desenvolvimento</a:t>
                      </a:r>
                    </a:p>
                  </a:txBody>
                  <a:tcPr marL="94298" marR="94298" marT="47149" marB="4714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920691">
                <a:tc>
                  <a:txBody>
                    <a:bodyPr/>
                    <a:lstStyle/>
                    <a:p>
                      <a:pPr algn="ctr"/>
                      <a:endParaRPr lang="en-US" sz="2100" dirty="0">
                        <a:solidFill>
                          <a:schemeClr val="bg1"/>
                        </a:solidFill>
                      </a:endParaRPr>
                    </a:p>
                  </a:txBody>
                  <a:tcPr marL="94298" marR="94298" marT="47149" marB="47149">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1">
            <a:extLst>
              <a:ext uri="{FF2B5EF4-FFF2-40B4-BE49-F238E27FC236}">
                <a16:creationId xmlns:a16="http://schemas.microsoft.com/office/drawing/2014/main" id="{35B3F2EC-E802-404F-A50C-D0111DA8C59A}"/>
              </a:ext>
            </a:extLst>
          </p:cNvPr>
          <p:cNvSpPr txBox="1"/>
          <p:nvPr>
            <p:custDataLst>
              <p:tags r:id="rId1"/>
            </p:custDataLst>
          </p:nvPr>
        </p:nvSpPr>
        <p:spPr>
          <a:xfrm>
            <a:off x="270935" y="6637349"/>
            <a:ext cx="2926080" cy="18288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Copyright 2018 – ARRIS Enterprises, LLC. All rights reserved</a:t>
            </a:r>
            <a:endParaRPr kumimoji="0"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5444AA6-412C-41D6-AE6D-59755E0FBB4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2369"/>
          <a:stretch/>
        </p:blipFill>
        <p:spPr>
          <a:xfrm rot="5400000">
            <a:off x="-354390" y="2287964"/>
            <a:ext cx="4924425" cy="4215647"/>
          </a:xfrm>
          <a:prstGeom prst="rect">
            <a:avLst/>
          </a:prstGeom>
        </p:spPr>
      </p:pic>
      <p:pic>
        <p:nvPicPr>
          <p:cNvPr id="21" name="Picture 20">
            <a:extLst>
              <a:ext uri="{FF2B5EF4-FFF2-40B4-BE49-F238E27FC236}">
                <a16:creationId xmlns:a16="http://schemas.microsoft.com/office/drawing/2014/main" id="{B2A52C5D-4BB9-4378-ADA6-60EA38C64A2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33564" t="9950" r="26110" b="24801"/>
          <a:stretch/>
        </p:blipFill>
        <p:spPr>
          <a:xfrm rot="10800000">
            <a:off x="4206696" y="1933574"/>
            <a:ext cx="4043137" cy="4924426"/>
          </a:xfrm>
          <a:prstGeom prst="rect">
            <a:avLst/>
          </a:prstGeom>
        </p:spPr>
      </p:pic>
      <p:sp>
        <p:nvSpPr>
          <p:cNvPr id="13" name="Rectangle 12">
            <a:extLst>
              <a:ext uri="{FF2B5EF4-FFF2-40B4-BE49-F238E27FC236}">
                <a16:creationId xmlns:a16="http://schemas.microsoft.com/office/drawing/2014/main" id="{EA8AC017-57F3-484B-A0DA-B0C8533D58B0}"/>
              </a:ext>
            </a:extLst>
          </p:cNvPr>
          <p:cNvSpPr/>
          <p:nvPr/>
        </p:nvSpPr>
        <p:spPr bwMode="auto">
          <a:xfrm>
            <a:off x="0" y="1933574"/>
            <a:ext cx="12206514" cy="4933968"/>
          </a:xfrm>
          <a:prstGeom prst="rect">
            <a:avLst/>
          </a:prstGeom>
          <a:solidFill>
            <a:schemeClr val="bg1">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endParaRPr>
          </a:p>
        </p:txBody>
      </p:sp>
      <p:sp>
        <p:nvSpPr>
          <p:cNvPr id="14" name="Slide Number Placeholder 5">
            <a:extLst>
              <a:ext uri="{FF2B5EF4-FFF2-40B4-BE49-F238E27FC236}">
                <a16:creationId xmlns:a16="http://schemas.microsoft.com/office/drawing/2014/main" id="{13EBA8B1-C501-4DE7-A05A-DBF730E5FD79}"/>
              </a:ext>
            </a:extLst>
          </p:cNvPr>
          <p:cNvSpPr txBox="1">
            <a:spLocks/>
          </p:cNvSpPr>
          <p:nvPr/>
        </p:nvSpPr>
        <p:spPr>
          <a:xfrm>
            <a:off x="11377226" y="6629398"/>
            <a:ext cx="541725" cy="182880"/>
          </a:xfrm>
          <a:prstGeom prst="rect">
            <a:avLst/>
          </a:prstGeom>
        </p:spPr>
        <p:txBody>
          <a:bodyPr vert="horz" wrap="square"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A2017-4488-4033-A37E-4064B866FEA5}" type="slidenum">
              <a:rPr lang="en-US" smtClean="0"/>
              <a:pPr/>
              <a:t>7</a:t>
            </a:fld>
            <a:endParaRPr lang="en-US" dirty="0"/>
          </a:p>
        </p:txBody>
      </p:sp>
      <p:sp>
        <p:nvSpPr>
          <p:cNvPr id="15" name="TextBox 14">
            <a:extLst>
              <a:ext uri="{FF2B5EF4-FFF2-40B4-BE49-F238E27FC236}">
                <a16:creationId xmlns:a16="http://schemas.microsoft.com/office/drawing/2014/main" id="{94BA55A5-0FCF-4356-A1E6-1180407DCFF3}"/>
              </a:ext>
            </a:extLst>
          </p:cNvPr>
          <p:cNvSpPr txBox="1"/>
          <p:nvPr>
            <p:custDataLst>
              <p:tags r:id="rId2"/>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t>Copyright 2019 – ARRIS Enterprises, LLC. All rights reserved</a:t>
            </a:r>
            <a:endParaRPr sz="900" dirty="0"/>
          </a:p>
        </p:txBody>
      </p:sp>
      <p:pic>
        <p:nvPicPr>
          <p:cNvPr id="1026" name="Picture 2" descr="Image result for western sydney university logo">
            <a:extLst>
              <a:ext uri="{FF2B5EF4-FFF2-40B4-BE49-F238E27FC236}">
                <a16:creationId xmlns:a16="http://schemas.microsoft.com/office/drawing/2014/main" id="{D1162ADA-E7F4-4852-8631-DE434C0A4F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1586" y="5671615"/>
            <a:ext cx="4118728" cy="12366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97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53F0238-2C4F-4BC6-9BD1-42DD0FC57397}"/>
              </a:ext>
            </a:extLst>
          </p:cNvPr>
          <p:cNvSpPr/>
          <p:nvPr/>
        </p:nvSpPr>
        <p:spPr>
          <a:xfrm>
            <a:off x="-1" y="0"/>
            <a:ext cx="1219200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5" name="Group 74">
            <a:extLst>
              <a:ext uri="{FF2B5EF4-FFF2-40B4-BE49-F238E27FC236}">
                <a16:creationId xmlns:a16="http://schemas.microsoft.com/office/drawing/2014/main" id="{C578AA2A-DC03-415C-97B2-4960582ED781}"/>
              </a:ext>
            </a:extLst>
          </p:cNvPr>
          <p:cNvGrpSpPr/>
          <p:nvPr/>
        </p:nvGrpSpPr>
        <p:grpSpPr>
          <a:xfrm>
            <a:off x="5018002" y="3373358"/>
            <a:ext cx="1830361" cy="1212143"/>
            <a:chOff x="891109" y="3331903"/>
            <a:chExt cx="1830361" cy="1212143"/>
          </a:xfrm>
        </p:grpSpPr>
        <p:sp>
          <p:nvSpPr>
            <p:cNvPr id="76" name="Arrow: Right 75">
              <a:extLst>
                <a:ext uri="{FF2B5EF4-FFF2-40B4-BE49-F238E27FC236}">
                  <a16:creationId xmlns:a16="http://schemas.microsoft.com/office/drawing/2014/main" id="{8A678674-FB66-4F5A-B924-663336B76280}"/>
                </a:ext>
              </a:extLst>
            </p:cNvPr>
            <p:cNvSpPr/>
            <p:nvPr/>
          </p:nvSpPr>
          <p:spPr>
            <a:xfrm rot="5400000">
              <a:off x="1476301" y="3860432"/>
              <a:ext cx="953976"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 name="Arrow: Right 76">
              <a:extLst>
                <a:ext uri="{FF2B5EF4-FFF2-40B4-BE49-F238E27FC236}">
                  <a16:creationId xmlns:a16="http://schemas.microsoft.com/office/drawing/2014/main" id="{61AE62E9-DF01-418B-AFB9-82377D5F3C42}"/>
                </a:ext>
              </a:extLst>
            </p:cNvPr>
            <p:cNvSpPr/>
            <p:nvPr/>
          </p:nvSpPr>
          <p:spPr>
            <a:xfrm rot="8734310">
              <a:off x="891109" y="3554504"/>
              <a:ext cx="930722"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Arrow: Right 77">
              <a:extLst>
                <a:ext uri="{FF2B5EF4-FFF2-40B4-BE49-F238E27FC236}">
                  <a16:creationId xmlns:a16="http://schemas.microsoft.com/office/drawing/2014/main" id="{34E97150-8108-4E3F-8FE0-6F5C31738DD5}"/>
                </a:ext>
              </a:extLst>
            </p:cNvPr>
            <p:cNvSpPr/>
            <p:nvPr/>
          </p:nvSpPr>
          <p:spPr>
            <a:xfrm rot="2700000">
              <a:off x="2030605" y="3609517"/>
              <a:ext cx="968480"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43" name="Picture 2">
            <a:extLst>
              <a:ext uri="{FF2B5EF4-FFF2-40B4-BE49-F238E27FC236}">
                <a16:creationId xmlns:a16="http://schemas.microsoft.com/office/drawing/2014/main" id="{4D80A653-356D-4CA3-94CF-75DE5F6EB0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78870" b="-24479"/>
          <a:stretch/>
        </p:blipFill>
        <p:spPr bwMode="auto">
          <a:xfrm>
            <a:off x="422803" y="3921676"/>
            <a:ext cx="638329" cy="9708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zigbee logo">
            <a:extLst>
              <a:ext uri="{FF2B5EF4-FFF2-40B4-BE49-F238E27FC236}">
                <a16:creationId xmlns:a16="http://schemas.microsoft.com/office/drawing/2014/main" id="{DF661488-6A78-402A-950E-E1293D41DC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4234" y="4032941"/>
            <a:ext cx="660116" cy="6601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wifi logo">
            <a:extLst>
              <a:ext uri="{FF2B5EF4-FFF2-40B4-BE49-F238E27FC236}">
                <a16:creationId xmlns:a16="http://schemas.microsoft.com/office/drawing/2014/main" id="{5379B52F-6823-43DE-B1D1-F248674563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2439" y="4591495"/>
            <a:ext cx="1203305" cy="7129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07D18444-D8E3-4228-8F62-2F976F0383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25" t="21435" r="3897" b="20751"/>
          <a:stretch/>
        </p:blipFill>
        <p:spPr>
          <a:xfrm>
            <a:off x="4089268" y="4025691"/>
            <a:ext cx="1324547" cy="830607"/>
          </a:xfrm>
          <a:prstGeom prst="rect">
            <a:avLst/>
          </a:prstGeom>
        </p:spPr>
      </p:pic>
      <p:grpSp>
        <p:nvGrpSpPr>
          <p:cNvPr id="47" name="Group 123">
            <a:extLst>
              <a:ext uri="{FF2B5EF4-FFF2-40B4-BE49-F238E27FC236}">
                <a16:creationId xmlns:a16="http://schemas.microsoft.com/office/drawing/2014/main" id="{4ABA133A-DEA6-4E39-8E4F-7052D799AA4B}"/>
              </a:ext>
            </a:extLst>
          </p:cNvPr>
          <p:cNvGrpSpPr>
            <a:grpSpLocks noChangeAspect="1"/>
          </p:cNvGrpSpPr>
          <p:nvPr/>
        </p:nvGrpSpPr>
        <p:grpSpPr bwMode="auto">
          <a:xfrm>
            <a:off x="5837495" y="4725276"/>
            <a:ext cx="485373" cy="904831"/>
            <a:chOff x="5285" y="1330"/>
            <a:chExt cx="324" cy="604"/>
          </a:xfrm>
          <a:solidFill>
            <a:schemeClr val="accent6">
              <a:lumMod val="20000"/>
              <a:lumOff val="80000"/>
            </a:schemeClr>
          </a:solidFill>
        </p:grpSpPr>
        <p:sp>
          <p:nvSpPr>
            <p:cNvPr id="48" name="Freeform 124">
              <a:extLst>
                <a:ext uri="{FF2B5EF4-FFF2-40B4-BE49-F238E27FC236}">
                  <a16:creationId xmlns:a16="http://schemas.microsoft.com/office/drawing/2014/main" id="{EEE6FE04-FF69-4BEC-8616-08D5FC7D9BC6}"/>
                </a:ext>
              </a:extLst>
            </p:cNvPr>
            <p:cNvSpPr>
              <a:spLocks/>
            </p:cNvSpPr>
            <p:nvPr/>
          </p:nvSpPr>
          <p:spPr bwMode="auto">
            <a:xfrm>
              <a:off x="5285" y="1330"/>
              <a:ext cx="324" cy="162"/>
            </a:xfrm>
            <a:custGeom>
              <a:avLst/>
              <a:gdLst>
                <a:gd name="T0" fmla="*/ 397 w 794"/>
                <a:gd name="T1" fmla="*/ 0 h 397"/>
                <a:gd name="T2" fmla="*/ 0 w 794"/>
                <a:gd name="T3" fmla="*/ 397 h 397"/>
                <a:gd name="T4" fmla="*/ 794 w 794"/>
                <a:gd name="T5" fmla="*/ 397 h 397"/>
                <a:gd name="T6" fmla="*/ 397 w 794"/>
                <a:gd name="T7" fmla="*/ 0 h 397"/>
              </a:gdLst>
              <a:ahLst/>
              <a:cxnLst>
                <a:cxn ang="0">
                  <a:pos x="T0" y="T1"/>
                </a:cxn>
                <a:cxn ang="0">
                  <a:pos x="T2" y="T3"/>
                </a:cxn>
                <a:cxn ang="0">
                  <a:pos x="T4" y="T5"/>
                </a:cxn>
                <a:cxn ang="0">
                  <a:pos x="T6" y="T7"/>
                </a:cxn>
              </a:cxnLst>
              <a:rect l="0" t="0" r="r" b="b"/>
              <a:pathLst>
                <a:path w="794" h="397">
                  <a:moveTo>
                    <a:pt x="397" y="0"/>
                  </a:moveTo>
                  <a:cubicBezTo>
                    <a:pt x="178" y="0"/>
                    <a:pt x="0" y="177"/>
                    <a:pt x="0" y="397"/>
                  </a:cubicBezTo>
                  <a:cubicBezTo>
                    <a:pt x="794" y="397"/>
                    <a:pt x="794" y="397"/>
                    <a:pt x="794" y="397"/>
                  </a:cubicBezTo>
                  <a:cubicBezTo>
                    <a:pt x="794" y="177"/>
                    <a:pt x="616" y="0"/>
                    <a:pt x="397" y="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125">
              <a:extLst>
                <a:ext uri="{FF2B5EF4-FFF2-40B4-BE49-F238E27FC236}">
                  <a16:creationId xmlns:a16="http://schemas.microsoft.com/office/drawing/2014/main" id="{1A2BB409-96FC-4CC1-ADC3-AC6F78353BB2}"/>
                </a:ext>
              </a:extLst>
            </p:cNvPr>
            <p:cNvSpPr>
              <a:spLocks/>
            </p:cNvSpPr>
            <p:nvPr/>
          </p:nvSpPr>
          <p:spPr bwMode="auto">
            <a:xfrm>
              <a:off x="5285" y="1500"/>
              <a:ext cx="324" cy="236"/>
            </a:xfrm>
            <a:custGeom>
              <a:avLst/>
              <a:gdLst>
                <a:gd name="T0" fmla="*/ 794 w 794"/>
                <a:gd name="T1" fmla="*/ 0 h 579"/>
                <a:gd name="T2" fmla="*/ 0 w 794"/>
                <a:gd name="T3" fmla="*/ 0 h 579"/>
                <a:gd name="T4" fmla="*/ 77 w 794"/>
                <a:gd name="T5" fmla="*/ 234 h 579"/>
                <a:gd name="T6" fmla="*/ 146 w 794"/>
                <a:gd name="T7" fmla="*/ 444 h 579"/>
                <a:gd name="T8" fmla="*/ 146 w 794"/>
                <a:gd name="T9" fmla="*/ 579 h 579"/>
                <a:gd name="T10" fmla="*/ 648 w 794"/>
                <a:gd name="T11" fmla="*/ 579 h 579"/>
                <a:gd name="T12" fmla="*/ 648 w 794"/>
                <a:gd name="T13" fmla="*/ 444 h 579"/>
                <a:gd name="T14" fmla="*/ 717 w 794"/>
                <a:gd name="T15" fmla="*/ 234 h 579"/>
                <a:gd name="T16" fmla="*/ 794 w 794"/>
                <a:gd name="T17" fmla="*/ 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4" h="579">
                  <a:moveTo>
                    <a:pt x="794" y="0"/>
                  </a:moveTo>
                  <a:cubicBezTo>
                    <a:pt x="0" y="0"/>
                    <a:pt x="0" y="0"/>
                    <a:pt x="0" y="0"/>
                  </a:cubicBezTo>
                  <a:cubicBezTo>
                    <a:pt x="0" y="88"/>
                    <a:pt x="28" y="169"/>
                    <a:pt x="77" y="234"/>
                  </a:cubicBezTo>
                  <a:cubicBezTo>
                    <a:pt x="121" y="295"/>
                    <a:pt x="146" y="369"/>
                    <a:pt x="146" y="444"/>
                  </a:cubicBezTo>
                  <a:cubicBezTo>
                    <a:pt x="146" y="579"/>
                    <a:pt x="146" y="579"/>
                    <a:pt x="146" y="579"/>
                  </a:cubicBezTo>
                  <a:cubicBezTo>
                    <a:pt x="648" y="579"/>
                    <a:pt x="648" y="579"/>
                    <a:pt x="648" y="579"/>
                  </a:cubicBezTo>
                  <a:cubicBezTo>
                    <a:pt x="648" y="444"/>
                    <a:pt x="648" y="444"/>
                    <a:pt x="648" y="444"/>
                  </a:cubicBezTo>
                  <a:cubicBezTo>
                    <a:pt x="648" y="369"/>
                    <a:pt x="673" y="295"/>
                    <a:pt x="717" y="234"/>
                  </a:cubicBezTo>
                  <a:cubicBezTo>
                    <a:pt x="766" y="169"/>
                    <a:pt x="794" y="88"/>
                    <a:pt x="794" y="0"/>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126">
              <a:extLst>
                <a:ext uri="{FF2B5EF4-FFF2-40B4-BE49-F238E27FC236}">
                  <a16:creationId xmlns:a16="http://schemas.microsoft.com/office/drawing/2014/main" id="{ACC923B9-280F-490B-8091-2BBE7423CBAA}"/>
                </a:ext>
              </a:extLst>
            </p:cNvPr>
            <p:cNvSpPr>
              <a:spLocks/>
            </p:cNvSpPr>
            <p:nvPr/>
          </p:nvSpPr>
          <p:spPr bwMode="auto">
            <a:xfrm>
              <a:off x="5412" y="1907"/>
              <a:ext cx="69" cy="27"/>
            </a:xfrm>
            <a:custGeom>
              <a:avLst/>
              <a:gdLst>
                <a:gd name="T0" fmla="*/ 120 w 170"/>
                <a:gd name="T1" fmla="*/ 64 h 64"/>
                <a:gd name="T2" fmla="*/ 49 w 170"/>
                <a:gd name="T3" fmla="*/ 64 h 64"/>
                <a:gd name="T4" fmla="*/ 16 w 170"/>
                <a:gd name="T5" fmla="*/ 41 h 64"/>
                <a:gd name="T6" fmla="*/ 0 w 170"/>
                <a:gd name="T7" fmla="*/ 0 h 64"/>
                <a:gd name="T8" fmla="*/ 170 w 170"/>
                <a:gd name="T9" fmla="*/ 0 h 64"/>
                <a:gd name="T10" fmla="*/ 154 w 170"/>
                <a:gd name="T11" fmla="*/ 42 h 64"/>
                <a:gd name="T12" fmla="*/ 120 w 17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70" h="64">
                  <a:moveTo>
                    <a:pt x="120" y="64"/>
                  </a:moveTo>
                  <a:cubicBezTo>
                    <a:pt x="49" y="64"/>
                    <a:pt x="49" y="64"/>
                    <a:pt x="49" y="64"/>
                  </a:cubicBezTo>
                  <a:cubicBezTo>
                    <a:pt x="35" y="64"/>
                    <a:pt x="21" y="55"/>
                    <a:pt x="16" y="41"/>
                  </a:cubicBezTo>
                  <a:cubicBezTo>
                    <a:pt x="0" y="0"/>
                    <a:pt x="0" y="0"/>
                    <a:pt x="0" y="0"/>
                  </a:cubicBezTo>
                  <a:cubicBezTo>
                    <a:pt x="170" y="0"/>
                    <a:pt x="170" y="0"/>
                    <a:pt x="170" y="0"/>
                  </a:cubicBezTo>
                  <a:cubicBezTo>
                    <a:pt x="154" y="42"/>
                    <a:pt x="154" y="42"/>
                    <a:pt x="154" y="42"/>
                  </a:cubicBezTo>
                  <a:cubicBezTo>
                    <a:pt x="148" y="55"/>
                    <a:pt x="135" y="64"/>
                    <a:pt x="120" y="64"/>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127">
              <a:extLst>
                <a:ext uri="{FF2B5EF4-FFF2-40B4-BE49-F238E27FC236}">
                  <a16:creationId xmlns:a16="http://schemas.microsoft.com/office/drawing/2014/main" id="{F65859D5-F297-42A8-86D9-5E416EEED83C}"/>
                </a:ext>
              </a:extLst>
            </p:cNvPr>
            <p:cNvSpPr>
              <a:spLocks/>
            </p:cNvSpPr>
            <p:nvPr/>
          </p:nvSpPr>
          <p:spPr bwMode="auto">
            <a:xfrm>
              <a:off x="5345" y="1745"/>
              <a:ext cx="204" cy="154"/>
            </a:xfrm>
            <a:custGeom>
              <a:avLst/>
              <a:gdLst>
                <a:gd name="T0" fmla="*/ 0 w 502"/>
                <a:gd name="T1" fmla="*/ 0 h 379"/>
                <a:gd name="T2" fmla="*/ 53 w 502"/>
                <a:gd name="T3" fmla="*/ 135 h 379"/>
                <a:gd name="T4" fmla="*/ 74 w 502"/>
                <a:gd name="T5" fmla="*/ 244 h 379"/>
                <a:gd name="T6" fmla="*/ 74 w 502"/>
                <a:gd name="T7" fmla="*/ 301 h 379"/>
                <a:gd name="T8" fmla="*/ 152 w 502"/>
                <a:gd name="T9" fmla="*/ 379 h 379"/>
                <a:gd name="T10" fmla="*/ 347 w 502"/>
                <a:gd name="T11" fmla="*/ 379 h 379"/>
                <a:gd name="T12" fmla="*/ 425 w 502"/>
                <a:gd name="T13" fmla="*/ 301 h 379"/>
                <a:gd name="T14" fmla="*/ 425 w 502"/>
                <a:gd name="T15" fmla="*/ 245 h 379"/>
                <a:gd name="T16" fmla="*/ 447 w 502"/>
                <a:gd name="T17" fmla="*/ 134 h 379"/>
                <a:gd name="T18" fmla="*/ 502 w 502"/>
                <a:gd name="T19" fmla="*/ 0 h 379"/>
                <a:gd name="T20" fmla="*/ 0 w 502"/>
                <a:gd name="T21"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2" h="379">
                  <a:moveTo>
                    <a:pt x="0" y="0"/>
                  </a:moveTo>
                  <a:cubicBezTo>
                    <a:pt x="53" y="135"/>
                    <a:pt x="53" y="135"/>
                    <a:pt x="53" y="135"/>
                  </a:cubicBezTo>
                  <a:cubicBezTo>
                    <a:pt x="67" y="170"/>
                    <a:pt x="74" y="207"/>
                    <a:pt x="74" y="244"/>
                  </a:cubicBezTo>
                  <a:cubicBezTo>
                    <a:pt x="74" y="301"/>
                    <a:pt x="74" y="301"/>
                    <a:pt x="74" y="301"/>
                  </a:cubicBezTo>
                  <a:cubicBezTo>
                    <a:pt x="74" y="344"/>
                    <a:pt x="109" y="379"/>
                    <a:pt x="152" y="379"/>
                  </a:cubicBezTo>
                  <a:cubicBezTo>
                    <a:pt x="347" y="379"/>
                    <a:pt x="347" y="379"/>
                    <a:pt x="347" y="379"/>
                  </a:cubicBezTo>
                  <a:cubicBezTo>
                    <a:pt x="390" y="379"/>
                    <a:pt x="425" y="344"/>
                    <a:pt x="425" y="301"/>
                  </a:cubicBezTo>
                  <a:cubicBezTo>
                    <a:pt x="425" y="245"/>
                    <a:pt x="425" y="245"/>
                    <a:pt x="425" y="245"/>
                  </a:cubicBezTo>
                  <a:cubicBezTo>
                    <a:pt x="425" y="207"/>
                    <a:pt x="433" y="169"/>
                    <a:pt x="447" y="134"/>
                  </a:cubicBezTo>
                  <a:cubicBezTo>
                    <a:pt x="502" y="0"/>
                    <a:pt x="502" y="0"/>
                    <a:pt x="502" y="0"/>
                  </a:cubicBez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128">
              <a:extLst>
                <a:ext uri="{FF2B5EF4-FFF2-40B4-BE49-F238E27FC236}">
                  <a16:creationId xmlns:a16="http://schemas.microsoft.com/office/drawing/2014/main" id="{1CD9E56A-CE31-4450-8829-0ADB5028800D}"/>
                </a:ext>
              </a:extLst>
            </p:cNvPr>
            <p:cNvSpPr>
              <a:spLocks/>
            </p:cNvSpPr>
            <p:nvPr/>
          </p:nvSpPr>
          <p:spPr bwMode="auto">
            <a:xfrm>
              <a:off x="5356" y="1531"/>
              <a:ext cx="44" cy="174"/>
            </a:xfrm>
            <a:custGeom>
              <a:avLst/>
              <a:gdLst>
                <a:gd name="T0" fmla="*/ 86 w 108"/>
                <a:gd name="T1" fmla="*/ 427 h 427"/>
                <a:gd name="T2" fmla="*/ 84 w 108"/>
                <a:gd name="T3" fmla="*/ 427 h 427"/>
                <a:gd name="T4" fmla="*/ 64 w 108"/>
                <a:gd name="T5" fmla="*/ 410 h 427"/>
                <a:gd name="T6" fmla="*/ 2 w 108"/>
                <a:gd name="T7" fmla="*/ 24 h 427"/>
                <a:gd name="T8" fmla="*/ 22 w 108"/>
                <a:gd name="T9" fmla="*/ 0 h 427"/>
                <a:gd name="T10" fmla="*/ 56 w 108"/>
                <a:gd name="T11" fmla="*/ 0 h 427"/>
                <a:gd name="T12" fmla="*/ 76 w 108"/>
                <a:gd name="T13" fmla="*/ 19 h 427"/>
                <a:gd name="T14" fmla="*/ 107 w 108"/>
                <a:gd name="T15" fmla="*/ 405 h 427"/>
                <a:gd name="T16" fmla="*/ 86 w 108"/>
                <a:gd name="T17"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427">
                  <a:moveTo>
                    <a:pt x="86" y="427"/>
                  </a:moveTo>
                  <a:cubicBezTo>
                    <a:pt x="84" y="427"/>
                    <a:pt x="84" y="427"/>
                    <a:pt x="84" y="427"/>
                  </a:cubicBezTo>
                  <a:cubicBezTo>
                    <a:pt x="74" y="427"/>
                    <a:pt x="66" y="419"/>
                    <a:pt x="64" y="410"/>
                  </a:cubicBezTo>
                  <a:cubicBezTo>
                    <a:pt x="2" y="24"/>
                    <a:pt x="2" y="24"/>
                    <a:pt x="2" y="24"/>
                  </a:cubicBezTo>
                  <a:cubicBezTo>
                    <a:pt x="0" y="12"/>
                    <a:pt x="10" y="0"/>
                    <a:pt x="22" y="0"/>
                  </a:cubicBezTo>
                  <a:cubicBezTo>
                    <a:pt x="56" y="0"/>
                    <a:pt x="56" y="0"/>
                    <a:pt x="56" y="0"/>
                  </a:cubicBezTo>
                  <a:cubicBezTo>
                    <a:pt x="66" y="0"/>
                    <a:pt x="75" y="9"/>
                    <a:pt x="76" y="19"/>
                  </a:cubicBezTo>
                  <a:cubicBezTo>
                    <a:pt x="107" y="405"/>
                    <a:pt x="107" y="405"/>
                    <a:pt x="107" y="405"/>
                  </a:cubicBezTo>
                  <a:cubicBezTo>
                    <a:pt x="108" y="417"/>
                    <a:pt x="98" y="427"/>
                    <a:pt x="86" y="427"/>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129">
              <a:extLst>
                <a:ext uri="{FF2B5EF4-FFF2-40B4-BE49-F238E27FC236}">
                  <a16:creationId xmlns:a16="http://schemas.microsoft.com/office/drawing/2014/main" id="{5430A213-48A5-454A-9BE8-264172356879}"/>
                </a:ext>
              </a:extLst>
            </p:cNvPr>
            <p:cNvSpPr>
              <a:spLocks/>
            </p:cNvSpPr>
            <p:nvPr/>
          </p:nvSpPr>
          <p:spPr bwMode="auto">
            <a:xfrm>
              <a:off x="5431" y="1531"/>
              <a:ext cx="31" cy="174"/>
            </a:xfrm>
            <a:custGeom>
              <a:avLst/>
              <a:gdLst>
                <a:gd name="T0" fmla="*/ 38 w 76"/>
                <a:gd name="T1" fmla="*/ 427 h 427"/>
                <a:gd name="T2" fmla="*/ 38 w 76"/>
                <a:gd name="T3" fmla="*/ 427 h 427"/>
                <a:gd name="T4" fmla="*/ 17 w 76"/>
                <a:gd name="T5" fmla="*/ 407 h 427"/>
                <a:gd name="T6" fmla="*/ 0 w 76"/>
                <a:gd name="T7" fmla="*/ 22 h 427"/>
                <a:gd name="T8" fmla="*/ 20 w 76"/>
                <a:gd name="T9" fmla="*/ 0 h 427"/>
                <a:gd name="T10" fmla="*/ 56 w 76"/>
                <a:gd name="T11" fmla="*/ 0 h 427"/>
                <a:gd name="T12" fmla="*/ 76 w 76"/>
                <a:gd name="T13" fmla="*/ 22 h 427"/>
                <a:gd name="T14" fmla="*/ 59 w 76"/>
                <a:gd name="T15" fmla="*/ 407 h 427"/>
                <a:gd name="T16" fmla="*/ 38 w 76"/>
                <a:gd name="T17"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27">
                  <a:moveTo>
                    <a:pt x="38" y="427"/>
                  </a:moveTo>
                  <a:cubicBezTo>
                    <a:pt x="38" y="427"/>
                    <a:pt x="38" y="427"/>
                    <a:pt x="38" y="427"/>
                  </a:cubicBezTo>
                  <a:cubicBezTo>
                    <a:pt x="27" y="427"/>
                    <a:pt x="18" y="418"/>
                    <a:pt x="17" y="407"/>
                  </a:cubicBezTo>
                  <a:cubicBezTo>
                    <a:pt x="0" y="22"/>
                    <a:pt x="0" y="22"/>
                    <a:pt x="0" y="22"/>
                  </a:cubicBezTo>
                  <a:cubicBezTo>
                    <a:pt x="0" y="10"/>
                    <a:pt x="9" y="0"/>
                    <a:pt x="20" y="0"/>
                  </a:cubicBezTo>
                  <a:cubicBezTo>
                    <a:pt x="56" y="0"/>
                    <a:pt x="56" y="0"/>
                    <a:pt x="56" y="0"/>
                  </a:cubicBezTo>
                  <a:cubicBezTo>
                    <a:pt x="67" y="0"/>
                    <a:pt x="76" y="10"/>
                    <a:pt x="76" y="22"/>
                  </a:cubicBezTo>
                  <a:cubicBezTo>
                    <a:pt x="59" y="407"/>
                    <a:pt x="59" y="407"/>
                    <a:pt x="59" y="407"/>
                  </a:cubicBezTo>
                  <a:cubicBezTo>
                    <a:pt x="58" y="418"/>
                    <a:pt x="49" y="427"/>
                    <a:pt x="38" y="427"/>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130">
              <a:extLst>
                <a:ext uri="{FF2B5EF4-FFF2-40B4-BE49-F238E27FC236}">
                  <a16:creationId xmlns:a16="http://schemas.microsoft.com/office/drawing/2014/main" id="{6EB4DA30-F5E4-494D-8407-20DB63D332DF}"/>
                </a:ext>
              </a:extLst>
            </p:cNvPr>
            <p:cNvSpPr>
              <a:spLocks/>
            </p:cNvSpPr>
            <p:nvPr/>
          </p:nvSpPr>
          <p:spPr bwMode="auto">
            <a:xfrm>
              <a:off x="5493" y="1531"/>
              <a:ext cx="44" cy="174"/>
            </a:xfrm>
            <a:custGeom>
              <a:avLst/>
              <a:gdLst>
                <a:gd name="T0" fmla="*/ 24 w 108"/>
                <a:gd name="T1" fmla="*/ 427 h 427"/>
                <a:gd name="T2" fmla="*/ 22 w 108"/>
                <a:gd name="T3" fmla="*/ 427 h 427"/>
                <a:gd name="T4" fmla="*/ 1 w 108"/>
                <a:gd name="T5" fmla="*/ 405 h 427"/>
                <a:gd name="T6" fmla="*/ 32 w 108"/>
                <a:gd name="T7" fmla="*/ 19 h 427"/>
                <a:gd name="T8" fmla="*/ 52 w 108"/>
                <a:gd name="T9" fmla="*/ 0 h 427"/>
                <a:gd name="T10" fmla="*/ 86 w 108"/>
                <a:gd name="T11" fmla="*/ 0 h 427"/>
                <a:gd name="T12" fmla="*/ 106 w 108"/>
                <a:gd name="T13" fmla="*/ 24 h 427"/>
                <a:gd name="T14" fmla="*/ 44 w 108"/>
                <a:gd name="T15" fmla="*/ 410 h 427"/>
                <a:gd name="T16" fmla="*/ 24 w 108"/>
                <a:gd name="T17"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427">
                  <a:moveTo>
                    <a:pt x="24" y="427"/>
                  </a:moveTo>
                  <a:cubicBezTo>
                    <a:pt x="22" y="427"/>
                    <a:pt x="22" y="427"/>
                    <a:pt x="22" y="427"/>
                  </a:cubicBezTo>
                  <a:cubicBezTo>
                    <a:pt x="10" y="427"/>
                    <a:pt x="0" y="417"/>
                    <a:pt x="1" y="405"/>
                  </a:cubicBezTo>
                  <a:cubicBezTo>
                    <a:pt x="32" y="19"/>
                    <a:pt x="32" y="19"/>
                    <a:pt x="32" y="19"/>
                  </a:cubicBezTo>
                  <a:cubicBezTo>
                    <a:pt x="33" y="9"/>
                    <a:pt x="42" y="0"/>
                    <a:pt x="52" y="0"/>
                  </a:cubicBezTo>
                  <a:cubicBezTo>
                    <a:pt x="86" y="0"/>
                    <a:pt x="86" y="0"/>
                    <a:pt x="86" y="0"/>
                  </a:cubicBezTo>
                  <a:cubicBezTo>
                    <a:pt x="98" y="0"/>
                    <a:pt x="108" y="12"/>
                    <a:pt x="106" y="24"/>
                  </a:cubicBezTo>
                  <a:cubicBezTo>
                    <a:pt x="44" y="410"/>
                    <a:pt x="44" y="410"/>
                    <a:pt x="44" y="410"/>
                  </a:cubicBezTo>
                  <a:cubicBezTo>
                    <a:pt x="42" y="419"/>
                    <a:pt x="34" y="427"/>
                    <a:pt x="24" y="427"/>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F0C6EDEB-C9EA-416C-A11E-CF4A980070D3}"/>
              </a:ext>
            </a:extLst>
          </p:cNvPr>
          <p:cNvGrpSpPr/>
          <p:nvPr/>
        </p:nvGrpSpPr>
        <p:grpSpPr>
          <a:xfrm>
            <a:off x="7005583" y="4122258"/>
            <a:ext cx="924196" cy="745470"/>
            <a:chOff x="6297505" y="1330228"/>
            <a:chExt cx="623888" cy="503238"/>
          </a:xfrm>
          <a:solidFill>
            <a:schemeClr val="bg2"/>
          </a:solidFill>
        </p:grpSpPr>
        <p:sp>
          <p:nvSpPr>
            <p:cNvPr id="56" name="Freeform 19">
              <a:extLst>
                <a:ext uri="{FF2B5EF4-FFF2-40B4-BE49-F238E27FC236}">
                  <a16:creationId xmlns:a16="http://schemas.microsoft.com/office/drawing/2014/main" id="{4DD0CAC7-0FD5-4757-BABE-44E9193FA2B5}"/>
                </a:ext>
              </a:extLst>
            </p:cNvPr>
            <p:cNvSpPr>
              <a:spLocks/>
            </p:cNvSpPr>
            <p:nvPr/>
          </p:nvSpPr>
          <p:spPr bwMode="auto">
            <a:xfrm>
              <a:off x="6776930" y="1696941"/>
              <a:ext cx="144463" cy="41275"/>
            </a:xfrm>
            <a:custGeom>
              <a:avLst/>
              <a:gdLst>
                <a:gd name="T0" fmla="*/ 0 w 336"/>
                <a:gd name="T1" fmla="*/ 0 h 96"/>
                <a:gd name="T2" fmla="*/ 0 w 336"/>
                <a:gd name="T3" fmla="*/ 96 h 96"/>
                <a:gd name="T4" fmla="*/ 240 w 336"/>
                <a:gd name="T5" fmla="*/ 96 h 96"/>
                <a:gd name="T6" fmla="*/ 336 w 336"/>
                <a:gd name="T7" fmla="*/ 0 h 96"/>
                <a:gd name="T8" fmla="*/ 0 w 336"/>
                <a:gd name="T9" fmla="*/ 0 h 96"/>
              </a:gdLst>
              <a:ahLst/>
              <a:cxnLst>
                <a:cxn ang="0">
                  <a:pos x="T0" y="T1"/>
                </a:cxn>
                <a:cxn ang="0">
                  <a:pos x="T2" y="T3"/>
                </a:cxn>
                <a:cxn ang="0">
                  <a:pos x="T4" y="T5"/>
                </a:cxn>
                <a:cxn ang="0">
                  <a:pos x="T6" y="T7"/>
                </a:cxn>
                <a:cxn ang="0">
                  <a:pos x="T8" y="T9"/>
                </a:cxn>
              </a:cxnLst>
              <a:rect l="0" t="0" r="r" b="b"/>
              <a:pathLst>
                <a:path w="336" h="96">
                  <a:moveTo>
                    <a:pt x="0" y="0"/>
                  </a:moveTo>
                  <a:cubicBezTo>
                    <a:pt x="0" y="96"/>
                    <a:pt x="0" y="96"/>
                    <a:pt x="0" y="96"/>
                  </a:cubicBezTo>
                  <a:cubicBezTo>
                    <a:pt x="240" y="96"/>
                    <a:pt x="240" y="96"/>
                    <a:pt x="240" y="96"/>
                  </a:cubicBezTo>
                  <a:cubicBezTo>
                    <a:pt x="293" y="96"/>
                    <a:pt x="336" y="53"/>
                    <a:pt x="336" y="0"/>
                  </a:cubicBez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20">
              <a:extLst>
                <a:ext uri="{FF2B5EF4-FFF2-40B4-BE49-F238E27FC236}">
                  <a16:creationId xmlns:a16="http://schemas.microsoft.com/office/drawing/2014/main" id="{C2EB67B2-CF05-4ED1-B655-F0475C99A7DD}"/>
                </a:ext>
              </a:extLst>
            </p:cNvPr>
            <p:cNvSpPr>
              <a:spLocks/>
            </p:cNvSpPr>
            <p:nvPr/>
          </p:nvSpPr>
          <p:spPr bwMode="auto">
            <a:xfrm>
              <a:off x="6375293" y="1330228"/>
              <a:ext cx="469900" cy="346075"/>
            </a:xfrm>
            <a:custGeom>
              <a:avLst/>
              <a:gdLst>
                <a:gd name="T0" fmla="*/ 78 w 1092"/>
                <a:gd name="T1" fmla="*/ 78 h 804"/>
                <a:gd name="T2" fmla="*/ 1014 w 1092"/>
                <a:gd name="T3" fmla="*/ 78 h 804"/>
                <a:gd name="T4" fmla="*/ 1014 w 1092"/>
                <a:gd name="T5" fmla="*/ 738 h 804"/>
                <a:gd name="T6" fmla="*/ 936 w 1092"/>
                <a:gd name="T7" fmla="*/ 738 h 804"/>
                <a:gd name="T8" fmla="*/ 936 w 1092"/>
                <a:gd name="T9" fmla="*/ 804 h 804"/>
                <a:gd name="T10" fmla="*/ 1092 w 1092"/>
                <a:gd name="T11" fmla="*/ 804 h 804"/>
                <a:gd name="T12" fmla="*/ 1092 w 1092"/>
                <a:gd name="T13" fmla="*/ 96 h 804"/>
                <a:gd name="T14" fmla="*/ 996 w 1092"/>
                <a:gd name="T15" fmla="*/ 0 h 804"/>
                <a:gd name="T16" fmla="*/ 96 w 1092"/>
                <a:gd name="T17" fmla="*/ 0 h 804"/>
                <a:gd name="T18" fmla="*/ 0 w 1092"/>
                <a:gd name="T19" fmla="*/ 96 h 804"/>
                <a:gd name="T20" fmla="*/ 0 w 1092"/>
                <a:gd name="T21" fmla="*/ 804 h 804"/>
                <a:gd name="T22" fmla="*/ 156 w 1092"/>
                <a:gd name="T23" fmla="*/ 804 h 804"/>
                <a:gd name="T24" fmla="*/ 156 w 1092"/>
                <a:gd name="T25" fmla="*/ 738 h 804"/>
                <a:gd name="T26" fmla="*/ 78 w 1092"/>
                <a:gd name="T27" fmla="*/ 738 h 804"/>
                <a:gd name="T28" fmla="*/ 78 w 1092"/>
                <a:gd name="T29" fmla="*/ 78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804">
                  <a:moveTo>
                    <a:pt x="78" y="78"/>
                  </a:moveTo>
                  <a:cubicBezTo>
                    <a:pt x="1014" y="78"/>
                    <a:pt x="1014" y="78"/>
                    <a:pt x="1014" y="78"/>
                  </a:cubicBezTo>
                  <a:cubicBezTo>
                    <a:pt x="1014" y="738"/>
                    <a:pt x="1014" y="738"/>
                    <a:pt x="1014" y="738"/>
                  </a:cubicBezTo>
                  <a:cubicBezTo>
                    <a:pt x="936" y="738"/>
                    <a:pt x="936" y="738"/>
                    <a:pt x="936" y="738"/>
                  </a:cubicBezTo>
                  <a:cubicBezTo>
                    <a:pt x="936" y="804"/>
                    <a:pt x="936" y="804"/>
                    <a:pt x="936" y="804"/>
                  </a:cubicBezTo>
                  <a:cubicBezTo>
                    <a:pt x="1092" y="804"/>
                    <a:pt x="1092" y="804"/>
                    <a:pt x="1092" y="804"/>
                  </a:cubicBezTo>
                  <a:cubicBezTo>
                    <a:pt x="1092" y="96"/>
                    <a:pt x="1092" y="96"/>
                    <a:pt x="1092" y="96"/>
                  </a:cubicBezTo>
                  <a:cubicBezTo>
                    <a:pt x="1092" y="43"/>
                    <a:pt x="1049" y="0"/>
                    <a:pt x="996" y="0"/>
                  </a:cubicBezTo>
                  <a:cubicBezTo>
                    <a:pt x="96" y="0"/>
                    <a:pt x="96" y="0"/>
                    <a:pt x="96" y="0"/>
                  </a:cubicBezTo>
                  <a:cubicBezTo>
                    <a:pt x="43" y="0"/>
                    <a:pt x="0" y="43"/>
                    <a:pt x="0" y="96"/>
                  </a:cubicBezTo>
                  <a:cubicBezTo>
                    <a:pt x="0" y="804"/>
                    <a:pt x="0" y="804"/>
                    <a:pt x="0" y="804"/>
                  </a:cubicBezTo>
                  <a:cubicBezTo>
                    <a:pt x="156" y="804"/>
                    <a:pt x="156" y="804"/>
                    <a:pt x="156" y="804"/>
                  </a:cubicBezTo>
                  <a:cubicBezTo>
                    <a:pt x="156" y="738"/>
                    <a:pt x="156" y="738"/>
                    <a:pt x="156" y="738"/>
                  </a:cubicBezTo>
                  <a:cubicBezTo>
                    <a:pt x="78" y="738"/>
                    <a:pt x="78" y="738"/>
                    <a:pt x="78" y="738"/>
                  </a:cubicBezTo>
                  <a:lnTo>
                    <a:pt x="78" y="7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21">
              <a:extLst>
                <a:ext uri="{FF2B5EF4-FFF2-40B4-BE49-F238E27FC236}">
                  <a16:creationId xmlns:a16="http://schemas.microsoft.com/office/drawing/2014/main" id="{31E8E852-80B9-4051-8153-B72B196F1155}"/>
                </a:ext>
              </a:extLst>
            </p:cNvPr>
            <p:cNvSpPr>
              <a:spLocks/>
            </p:cNvSpPr>
            <p:nvPr/>
          </p:nvSpPr>
          <p:spPr bwMode="auto">
            <a:xfrm>
              <a:off x="6297505" y="1696941"/>
              <a:ext cx="144463" cy="41275"/>
            </a:xfrm>
            <a:custGeom>
              <a:avLst/>
              <a:gdLst>
                <a:gd name="T0" fmla="*/ 96 w 336"/>
                <a:gd name="T1" fmla="*/ 96 h 96"/>
                <a:gd name="T2" fmla="*/ 336 w 336"/>
                <a:gd name="T3" fmla="*/ 96 h 96"/>
                <a:gd name="T4" fmla="*/ 336 w 336"/>
                <a:gd name="T5" fmla="*/ 0 h 96"/>
                <a:gd name="T6" fmla="*/ 0 w 336"/>
                <a:gd name="T7" fmla="*/ 0 h 96"/>
                <a:gd name="T8" fmla="*/ 96 w 336"/>
                <a:gd name="T9" fmla="*/ 96 h 96"/>
              </a:gdLst>
              <a:ahLst/>
              <a:cxnLst>
                <a:cxn ang="0">
                  <a:pos x="T0" y="T1"/>
                </a:cxn>
                <a:cxn ang="0">
                  <a:pos x="T2" y="T3"/>
                </a:cxn>
                <a:cxn ang="0">
                  <a:pos x="T4" y="T5"/>
                </a:cxn>
                <a:cxn ang="0">
                  <a:pos x="T6" y="T7"/>
                </a:cxn>
                <a:cxn ang="0">
                  <a:pos x="T8" y="T9"/>
                </a:cxn>
              </a:cxnLst>
              <a:rect l="0" t="0" r="r" b="b"/>
              <a:pathLst>
                <a:path w="336" h="96">
                  <a:moveTo>
                    <a:pt x="96" y="96"/>
                  </a:moveTo>
                  <a:cubicBezTo>
                    <a:pt x="336" y="96"/>
                    <a:pt x="336" y="96"/>
                    <a:pt x="336" y="96"/>
                  </a:cubicBezTo>
                  <a:cubicBezTo>
                    <a:pt x="336" y="0"/>
                    <a:pt x="336" y="0"/>
                    <a:pt x="336" y="0"/>
                  </a:cubicBezTo>
                  <a:cubicBezTo>
                    <a:pt x="0" y="0"/>
                    <a:pt x="0" y="0"/>
                    <a:pt x="0" y="0"/>
                  </a:cubicBezTo>
                  <a:cubicBezTo>
                    <a:pt x="0" y="53"/>
                    <a:pt x="43" y="96"/>
                    <a:pt x="96" y="96"/>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22">
              <a:extLst>
                <a:ext uri="{FF2B5EF4-FFF2-40B4-BE49-F238E27FC236}">
                  <a16:creationId xmlns:a16="http://schemas.microsoft.com/office/drawing/2014/main" id="{6B6DCFE3-53B2-4EE0-A0DA-59508BC805A8}"/>
                </a:ext>
              </a:extLst>
            </p:cNvPr>
            <p:cNvSpPr>
              <a:spLocks/>
            </p:cNvSpPr>
            <p:nvPr/>
          </p:nvSpPr>
          <p:spPr bwMode="auto">
            <a:xfrm>
              <a:off x="6514993" y="1430241"/>
              <a:ext cx="241300" cy="354013"/>
            </a:xfrm>
            <a:custGeom>
              <a:avLst/>
              <a:gdLst>
                <a:gd name="T0" fmla="*/ 468 w 564"/>
                <a:gd name="T1" fmla="*/ 0 h 822"/>
                <a:gd name="T2" fmla="*/ 96 w 564"/>
                <a:gd name="T3" fmla="*/ 0 h 822"/>
                <a:gd name="T4" fmla="*/ 0 w 564"/>
                <a:gd name="T5" fmla="*/ 96 h 822"/>
                <a:gd name="T6" fmla="*/ 0 w 564"/>
                <a:gd name="T7" fmla="*/ 253 h 822"/>
                <a:gd name="T8" fmla="*/ 54 w 564"/>
                <a:gd name="T9" fmla="*/ 253 h 822"/>
                <a:gd name="T10" fmla="*/ 54 w 564"/>
                <a:gd name="T11" fmla="*/ 84 h 822"/>
                <a:gd name="T12" fmla="*/ 510 w 564"/>
                <a:gd name="T13" fmla="*/ 84 h 822"/>
                <a:gd name="T14" fmla="*/ 510 w 564"/>
                <a:gd name="T15" fmla="*/ 630 h 822"/>
                <a:gd name="T16" fmla="*/ 252 w 564"/>
                <a:gd name="T17" fmla="*/ 630 h 822"/>
                <a:gd name="T18" fmla="*/ 252 w 564"/>
                <a:gd name="T19" fmla="*/ 822 h 822"/>
                <a:gd name="T20" fmla="*/ 468 w 564"/>
                <a:gd name="T21" fmla="*/ 822 h 822"/>
                <a:gd name="T22" fmla="*/ 564 w 564"/>
                <a:gd name="T23" fmla="*/ 726 h 822"/>
                <a:gd name="T24" fmla="*/ 564 w 564"/>
                <a:gd name="T25" fmla="*/ 96 h 822"/>
                <a:gd name="T26" fmla="*/ 468 w 564"/>
                <a:gd name="T27"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4" h="822">
                  <a:moveTo>
                    <a:pt x="468" y="0"/>
                  </a:moveTo>
                  <a:cubicBezTo>
                    <a:pt x="96" y="0"/>
                    <a:pt x="96" y="0"/>
                    <a:pt x="96" y="0"/>
                  </a:cubicBezTo>
                  <a:cubicBezTo>
                    <a:pt x="43" y="0"/>
                    <a:pt x="0" y="43"/>
                    <a:pt x="0" y="96"/>
                  </a:cubicBezTo>
                  <a:cubicBezTo>
                    <a:pt x="0" y="253"/>
                    <a:pt x="0" y="253"/>
                    <a:pt x="0" y="253"/>
                  </a:cubicBezTo>
                  <a:cubicBezTo>
                    <a:pt x="54" y="253"/>
                    <a:pt x="54" y="253"/>
                    <a:pt x="54" y="253"/>
                  </a:cubicBezTo>
                  <a:cubicBezTo>
                    <a:pt x="54" y="84"/>
                    <a:pt x="54" y="84"/>
                    <a:pt x="54" y="84"/>
                  </a:cubicBezTo>
                  <a:cubicBezTo>
                    <a:pt x="510" y="84"/>
                    <a:pt x="510" y="84"/>
                    <a:pt x="510" y="84"/>
                  </a:cubicBezTo>
                  <a:cubicBezTo>
                    <a:pt x="510" y="630"/>
                    <a:pt x="510" y="630"/>
                    <a:pt x="510" y="630"/>
                  </a:cubicBezTo>
                  <a:cubicBezTo>
                    <a:pt x="252" y="630"/>
                    <a:pt x="252" y="630"/>
                    <a:pt x="252" y="630"/>
                  </a:cubicBezTo>
                  <a:cubicBezTo>
                    <a:pt x="252" y="822"/>
                    <a:pt x="252" y="822"/>
                    <a:pt x="252" y="822"/>
                  </a:cubicBezTo>
                  <a:cubicBezTo>
                    <a:pt x="468" y="822"/>
                    <a:pt x="468" y="822"/>
                    <a:pt x="468" y="822"/>
                  </a:cubicBezTo>
                  <a:cubicBezTo>
                    <a:pt x="521" y="822"/>
                    <a:pt x="564" y="779"/>
                    <a:pt x="564" y="726"/>
                  </a:cubicBezTo>
                  <a:cubicBezTo>
                    <a:pt x="564" y="96"/>
                    <a:pt x="564" y="96"/>
                    <a:pt x="564" y="96"/>
                  </a:cubicBezTo>
                  <a:cubicBezTo>
                    <a:pt x="564" y="43"/>
                    <a:pt x="521" y="0"/>
                    <a:pt x="468"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23">
              <a:extLst>
                <a:ext uri="{FF2B5EF4-FFF2-40B4-BE49-F238E27FC236}">
                  <a16:creationId xmlns:a16="http://schemas.microsoft.com/office/drawing/2014/main" id="{961F8C93-E651-4687-826A-26DBDB637959}"/>
                </a:ext>
              </a:extLst>
            </p:cNvPr>
            <p:cNvSpPr>
              <a:spLocks noEditPoints="1"/>
            </p:cNvSpPr>
            <p:nvPr/>
          </p:nvSpPr>
          <p:spPr bwMode="auto">
            <a:xfrm>
              <a:off x="6462605" y="1560416"/>
              <a:ext cx="139700" cy="273050"/>
            </a:xfrm>
            <a:custGeom>
              <a:avLst/>
              <a:gdLst>
                <a:gd name="T0" fmla="*/ 228 w 324"/>
                <a:gd name="T1" fmla="*/ 0 h 636"/>
                <a:gd name="T2" fmla="*/ 96 w 324"/>
                <a:gd name="T3" fmla="*/ 0 h 636"/>
                <a:gd name="T4" fmla="*/ 0 w 324"/>
                <a:gd name="T5" fmla="*/ 96 h 636"/>
                <a:gd name="T6" fmla="*/ 0 w 324"/>
                <a:gd name="T7" fmla="*/ 540 h 636"/>
                <a:gd name="T8" fmla="*/ 96 w 324"/>
                <a:gd name="T9" fmla="*/ 636 h 636"/>
                <a:gd name="T10" fmla="*/ 228 w 324"/>
                <a:gd name="T11" fmla="*/ 636 h 636"/>
                <a:gd name="T12" fmla="*/ 324 w 324"/>
                <a:gd name="T13" fmla="*/ 540 h 636"/>
                <a:gd name="T14" fmla="*/ 324 w 324"/>
                <a:gd name="T15" fmla="*/ 96 h 636"/>
                <a:gd name="T16" fmla="*/ 228 w 324"/>
                <a:gd name="T17" fmla="*/ 0 h 636"/>
                <a:gd name="T18" fmla="*/ 294 w 324"/>
                <a:gd name="T19" fmla="*/ 530 h 636"/>
                <a:gd name="T20" fmla="*/ 30 w 324"/>
                <a:gd name="T21" fmla="*/ 530 h 636"/>
                <a:gd name="T22" fmla="*/ 30 w 324"/>
                <a:gd name="T23" fmla="*/ 93 h 636"/>
                <a:gd name="T24" fmla="*/ 294 w 324"/>
                <a:gd name="T25" fmla="*/ 93 h 636"/>
                <a:gd name="T26" fmla="*/ 294 w 324"/>
                <a:gd name="T27" fmla="*/ 53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636">
                  <a:moveTo>
                    <a:pt x="228" y="0"/>
                  </a:moveTo>
                  <a:cubicBezTo>
                    <a:pt x="96" y="0"/>
                    <a:pt x="96" y="0"/>
                    <a:pt x="96" y="0"/>
                  </a:cubicBezTo>
                  <a:cubicBezTo>
                    <a:pt x="43" y="0"/>
                    <a:pt x="0" y="43"/>
                    <a:pt x="0" y="96"/>
                  </a:cubicBezTo>
                  <a:cubicBezTo>
                    <a:pt x="0" y="540"/>
                    <a:pt x="0" y="540"/>
                    <a:pt x="0" y="540"/>
                  </a:cubicBezTo>
                  <a:cubicBezTo>
                    <a:pt x="0" y="593"/>
                    <a:pt x="43" y="636"/>
                    <a:pt x="96" y="636"/>
                  </a:cubicBezTo>
                  <a:cubicBezTo>
                    <a:pt x="228" y="636"/>
                    <a:pt x="228" y="636"/>
                    <a:pt x="228" y="636"/>
                  </a:cubicBezTo>
                  <a:cubicBezTo>
                    <a:pt x="281" y="636"/>
                    <a:pt x="324" y="593"/>
                    <a:pt x="324" y="540"/>
                  </a:cubicBezTo>
                  <a:cubicBezTo>
                    <a:pt x="324" y="96"/>
                    <a:pt x="324" y="96"/>
                    <a:pt x="324" y="96"/>
                  </a:cubicBezTo>
                  <a:cubicBezTo>
                    <a:pt x="324" y="43"/>
                    <a:pt x="281" y="0"/>
                    <a:pt x="228" y="0"/>
                  </a:cubicBezTo>
                  <a:close/>
                  <a:moveTo>
                    <a:pt x="294" y="530"/>
                  </a:moveTo>
                  <a:cubicBezTo>
                    <a:pt x="30" y="530"/>
                    <a:pt x="30" y="530"/>
                    <a:pt x="30" y="530"/>
                  </a:cubicBezTo>
                  <a:cubicBezTo>
                    <a:pt x="30" y="93"/>
                    <a:pt x="30" y="93"/>
                    <a:pt x="30" y="93"/>
                  </a:cubicBezTo>
                  <a:cubicBezTo>
                    <a:pt x="294" y="93"/>
                    <a:pt x="294" y="93"/>
                    <a:pt x="294" y="93"/>
                  </a:cubicBezTo>
                  <a:lnTo>
                    <a:pt x="294" y="5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77CC51A5-8893-4EFD-84F7-3D35A09EFFF6}"/>
              </a:ext>
            </a:extLst>
          </p:cNvPr>
          <p:cNvGrpSpPr/>
          <p:nvPr/>
        </p:nvGrpSpPr>
        <p:grpSpPr>
          <a:xfrm>
            <a:off x="4526177" y="1893708"/>
            <a:ext cx="3200400" cy="1737815"/>
            <a:chOff x="4526177" y="1893708"/>
            <a:chExt cx="3200400" cy="1737815"/>
          </a:xfrm>
        </p:grpSpPr>
        <p:grpSp>
          <p:nvGrpSpPr>
            <p:cNvPr id="67" name="Group 66">
              <a:extLst>
                <a:ext uri="{FF2B5EF4-FFF2-40B4-BE49-F238E27FC236}">
                  <a16:creationId xmlns:a16="http://schemas.microsoft.com/office/drawing/2014/main" id="{DF0A5503-FAB9-4606-A621-5EEC169E8281}"/>
                </a:ext>
              </a:extLst>
            </p:cNvPr>
            <p:cNvGrpSpPr/>
            <p:nvPr/>
          </p:nvGrpSpPr>
          <p:grpSpPr>
            <a:xfrm>
              <a:off x="4526177" y="2461819"/>
              <a:ext cx="3200400" cy="1169704"/>
              <a:chOff x="4526177" y="2461819"/>
              <a:chExt cx="3200400" cy="1169704"/>
            </a:xfrm>
          </p:grpSpPr>
          <p:pic>
            <p:nvPicPr>
              <p:cNvPr id="63" name="Picture 62">
                <a:extLst>
                  <a:ext uri="{FF2B5EF4-FFF2-40B4-BE49-F238E27FC236}">
                    <a16:creationId xmlns:a16="http://schemas.microsoft.com/office/drawing/2014/main" id="{06D493D8-3DDA-4142-8D6F-4293112609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6177" y="2461819"/>
                <a:ext cx="3200400" cy="391885"/>
              </a:xfrm>
              <a:prstGeom prst="rect">
                <a:avLst/>
              </a:prstGeom>
              <a:effectLst>
                <a:outerShdw blurRad="50800" dist="38100" dir="8100000" algn="tr" rotWithShape="0">
                  <a:prstClr val="black">
                    <a:alpha val="40000"/>
                  </a:prstClr>
                </a:outerShdw>
              </a:effectLst>
            </p:spPr>
          </p:pic>
          <p:pic>
            <p:nvPicPr>
              <p:cNvPr id="64" name="Picture 63">
                <a:extLst>
                  <a:ext uri="{FF2B5EF4-FFF2-40B4-BE49-F238E27FC236}">
                    <a16:creationId xmlns:a16="http://schemas.microsoft.com/office/drawing/2014/main" id="{F7153A37-F909-48B0-85AD-D1F8428E9C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6177" y="2847753"/>
                <a:ext cx="3200400" cy="391885"/>
              </a:xfrm>
              <a:prstGeom prst="rect">
                <a:avLst/>
              </a:prstGeom>
              <a:effectLst>
                <a:outerShdw blurRad="50800" dist="38100" dir="8100000" algn="tr" rotWithShape="0">
                  <a:prstClr val="black">
                    <a:alpha val="40000"/>
                  </a:prstClr>
                </a:outerShdw>
              </a:effectLst>
            </p:spPr>
          </p:pic>
          <p:pic>
            <p:nvPicPr>
              <p:cNvPr id="65" name="Picture 64">
                <a:extLst>
                  <a:ext uri="{FF2B5EF4-FFF2-40B4-BE49-F238E27FC236}">
                    <a16:creationId xmlns:a16="http://schemas.microsoft.com/office/drawing/2014/main" id="{B9EAA97F-3355-4FF0-BC88-AF7FF0EF14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6177" y="3239638"/>
                <a:ext cx="3200400" cy="391885"/>
              </a:xfrm>
              <a:prstGeom prst="rect">
                <a:avLst/>
              </a:prstGeom>
              <a:effectLst>
                <a:outerShdw blurRad="50800" dist="38100" dir="8100000" algn="tr" rotWithShape="0">
                  <a:prstClr val="black">
                    <a:alpha val="40000"/>
                  </a:prstClr>
                </a:outerShdw>
              </a:effectLst>
            </p:spPr>
          </p:pic>
        </p:grpSp>
        <p:sp>
          <p:nvSpPr>
            <p:cNvPr id="66" name="TextBox 65">
              <a:extLst>
                <a:ext uri="{FF2B5EF4-FFF2-40B4-BE49-F238E27FC236}">
                  <a16:creationId xmlns:a16="http://schemas.microsoft.com/office/drawing/2014/main" id="{6A285396-0BAD-4D32-BE60-5D5EED91AA35}"/>
                </a:ext>
              </a:extLst>
            </p:cNvPr>
            <p:cNvSpPr txBox="1"/>
            <p:nvPr/>
          </p:nvSpPr>
          <p:spPr>
            <a:xfrm>
              <a:off x="5472139" y="1893708"/>
              <a:ext cx="1292660" cy="3877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Switches</a:t>
              </a:r>
            </a:p>
          </p:txBody>
        </p:sp>
      </p:grpSp>
      <p:grpSp>
        <p:nvGrpSpPr>
          <p:cNvPr id="72" name="Group 71">
            <a:extLst>
              <a:ext uri="{FF2B5EF4-FFF2-40B4-BE49-F238E27FC236}">
                <a16:creationId xmlns:a16="http://schemas.microsoft.com/office/drawing/2014/main" id="{C8735445-E76D-4D1E-92B1-E65B6E0489F9}"/>
              </a:ext>
            </a:extLst>
          </p:cNvPr>
          <p:cNvGrpSpPr/>
          <p:nvPr/>
        </p:nvGrpSpPr>
        <p:grpSpPr>
          <a:xfrm>
            <a:off x="899952" y="3450311"/>
            <a:ext cx="1870564" cy="1093735"/>
            <a:chOff x="899952" y="3450311"/>
            <a:chExt cx="1870564" cy="1093735"/>
          </a:xfrm>
        </p:grpSpPr>
        <p:sp>
          <p:nvSpPr>
            <p:cNvPr id="68" name="Arrow: Right 67">
              <a:extLst>
                <a:ext uri="{FF2B5EF4-FFF2-40B4-BE49-F238E27FC236}">
                  <a16:creationId xmlns:a16="http://schemas.microsoft.com/office/drawing/2014/main" id="{8945B8F2-9827-4998-94FB-72872DA25544}"/>
                </a:ext>
              </a:extLst>
            </p:cNvPr>
            <p:cNvSpPr/>
            <p:nvPr/>
          </p:nvSpPr>
          <p:spPr>
            <a:xfrm rot="5400000">
              <a:off x="1538411" y="3922542"/>
              <a:ext cx="829756"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Arrow: Right 68">
              <a:extLst>
                <a:ext uri="{FF2B5EF4-FFF2-40B4-BE49-F238E27FC236}">
                  <a16:creationId xmlns:a16="http://schemas.microsoft.com/office/drawing/2014/main" id="{9AE64D79-612E-437E-A26F-41C1766DDBBB}"/>
                </a:ext>
              </a:extLst>
            </p:cNvPr>
            <p:cNvSpPr/>
            <p:nvPr/>
          </p:nvSpPr>
          <p:spPr>
            <a:xfrm rot="8734310">
              <a:off x="899952" y="3583047"/>
              <a:ext cx="829756"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Arrow: Right 69">
              <a:extLst>
                <a:ext uri="{FF2B5EF4-FFF2-40B4-BE49-F238E27FC236}">
                  <a16:creationId xmlns:a16="http://schemas.microsoft.com/office/drawing/2014/main" id="{F8D1508B-1649-4799-99F7-31FAB61EC401}"/>
                </a:ext>
              </a:extLst>
            </p:cNvPr>
            <p:cNvSpPr/>
            <p:nvPr/>
          </p:nvSpPr>
          <p:spPr>
            <a:xfrm rot="2700000">
              <a:off x="2149013" y="3658563"/>
              <a:ext cx="829756"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19CEF29F-A9D4-4C6E-BD98-30353E0C448A}"/>
              </a:ext>
            </a:extLst>
          </p:cNvPr>
          <p:cNvGrpSpPr/>
          <p:nvPr/>
        </p:nvGrpSpPr>
        <p:grpSpPr>
          <a:xfrm>
            <a:off x="990043" y="1893708"/>
            <a:ext cx="2041524" cy="1990421"/>
            <a:chOff x="990043" y="1893708"/>
            <a:chExt cx="2041524" cy="1990421"/>
          </a:xfrm>
        </p:grpSpPr>
        <p:sp>
          <p:nvSpPr>
            <p:cNvPr id="45" name="TextBox 44">
              <a:extLst>
                <a:ext uri="{FF2B5EF4-FFF2-40B4-BE49-F238E27FC236}">
                  <a16:creationId xmlns:a16="http://schemas.microsoft.com/office/drawing/2014/main" id="{D9728975-19A2-4A55-BB88-39690B4741F8}"/>
                </a:ext>
              </a:extLst>
            </p:cNvPr>
            <p:cNvSpPr txBox="1"/>
            <p:nvPr/>
          </p:nvSpPr>
          <p:spPr>
            <a:xfrm>
              <a:off x="1288895" y="1893708"/>
              <a:ext cx="1292660"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Wireless</a:t>
              </a:r>
            </a:p>
          </p:txBody>
        </p:sp>
        <p:pic>
          <p:nvPicPr>
            <p:cNvPr id="37" name="Picture 36">
              <a:extLst>
                <a:ext uri="{FF2B5EF4-FFF2-40B4-BE49-F238E27FC236}">
                  <a16:creationId xmlns:a16="http://schemas.microsoft.com/office/drawing/2014/main" id="{02833CCD-B6DB-44E6-BE97-50EAF406DD2C}"/>
                </a:ext>
              </a:extLst>
            </p:cNvPr>
            <p:cNvPicPr>
              <a:picLocks noChangeAspect="1"/>
            </p:cNvPicPr>
            <p:nvPr/>
          </p:nvPicPr>
          <p:blipFill rotWithShape="1">
            <a:blip r:embed="rId8">
              <a:extLst>
                <a:ext uri="{28A0092B-C50C-407E-A947-70E740481C1C}">
                  <a14:useLocalDpi xmlns:a14="http://schemas.microsoft.com/office/drawing/2010/main" val="0"/>
                </a:ext>
              </a:extLst>
            </a:blip>
            <a:srcRect l="3725" t="21435" r="3897" b="20751"/>
            <a:stretch/>
          </p:blipFill>
          <p:spPr>
            <a:xfrm>
              <a:off x="990043" y="2603915"/>
              <a:ext cx="2041524" cy="1280214"/>
            </a:xfrm>
            <a:prstGeom prst="rect">
              <a:avLst/>
            </a:prstGeom>
            <a:effectLst>
              <a:outerShdw blurRad="50800" dist="38100" dir="8100000" algn="tr" rotWithShape="0">
                <a:prstClr val="black">
                  <a:alpha val="40000"/>
                </a:prstClr>
              </a:outerShdw>
            </a:effectLst>
          </p:spPr>
        </p:pic>
      </p:grpSp>
      <p:sp>
        <p:nvSpPr>
          <p:cNvPr id="93" name="Oval 92">
            <a:extLst>
              <a:ext uri="{FF2B5EF4-FFF2-40B4-BE49-F238E27FC236}">
                <a16:creationId xmlns:a16="http://schemas.microsoft.com/office/drawing/2014/main" id="{8F4FB1FF-2503-42A1-B7E8-4D7E6EC7623E}"/>
              </a:ext>
            </a:extLst>
          </p:cNvPr>
          <p:cNvSpPr/>
          <p:nvPr/>
        </p:nvSpPr>
        <p:spPr>
          <a:xfrm>
            <a:off x="9597943" y="4556790"/>
            <a:ext cx="1020885" cy="10208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Dashboard</a:t>
            </a:r>
          </a:p>
        </p:txBody>
      </p:sp>
      <p:sp>
        <p:nvSpPr>
          <p:cNvPr id="96" name="Arrow: Right 95">
            <a:extLst>
              <a:ext uri="{FF2B5EF4-FFF2-40B4-BE49-F238E27FC236}">
                <a16:creationId xmlns:a16="http://schemas.microsoft.com/office/drawing/2014/main" id="{D55EFC11-C79B-4ADC-A638-FB03AEF4944B}"/>
              </a:ext>
            </a:extLst>
          </p:cNvPr>
          <p:cNvSpPr/>
          <p:nvPr/>
        </p:nvSpPr>
        <p:spPr>
          <a:xfrm rot="5400000">
            <a:off x="9780510" y="3941753"/>
            <a:ext cx="629737"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9" name="Arrow: Right 98">
            <a:extLst>
              <a:ext uri="{FF2B5EF4-FFF2-40B4-BE49-F238E27FC236}">
                <a16:creationId xmlns:a16="http://schemas.microsoft.com/office/drawing/2014/main" id="{7D01BCA0-8822-47C2-8E75-35CF2699B8FC}"/>
              </a:ext>
            </a:extLst>
          </p:cNvPr>
          <p:cNvSpPr/>
          <p:nvPr/>
        </p:nvSpPr>
        <p:spPr>
          <a:xfrm rot="13500000">
            <a:off x="10688635" y="3682951"/>
            <a:ext cx="663916"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0" name="Arrow: Right 99">
            <a:extLst>
              <a:ext uri="{FF2B5EF4-FFF2-40B4-BE49-F238E27FC236}">
                <a16:creationId xmlns:a16="http://schemas.microsoft.com/office/drawing/2014/main" id="{FD444ECC-3858-42A6-962A-793D4BFB82BF}"/>
              </a:ext>
            </a:extLst>
          </p:cNvPr>
          <p:cNvSpPr/>
          <p:nvPr/>
        </p:nvSpPr>
        <p:spPr>
          <a:xfrm rot="18900000">
            <a:off x="8765411" y="3648658"/>
            <a:ext cx="663916" cy="41325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45CAB894-2849-4010-98E4-6762E1EBA54E}"/>
              </a:ext>
            </a:extLst>
          </p:cNvPr>
          <p:cNvGrpSpPr/>
          <p:nvPr/>
        </p:nvGrpSpPr>
        <p:grpSpPr>
          <a:xfrm>
            <a:off x="9268097" y="2283993"/>
            <a:ext cx="1654566" cy="1654566"/>
            <a:chOff x="9101864" y="2115285"/>
            <a:chExt cx="2061436" cy="2061436"/>
          </a:xfrm>
          <a:effectLst>
            <a:outerShdw blurRad="50800" dist="38100" dir="8100000" algn="tr" rotWithShape="0">
              <a:prstClr val="black">
                <a:alpha val="40000"/>
              </a:prstClr>
            </a:outerShdw>
          </a:effectLst>
        </p:grpSpPr>
        <p:sp>
          <p:nvSpPr>
            <p:cNvPr id="97" name="Oval 96">
              <a:extLst>
                <a:ext uri="{FF2B5EF4-FFF2-40B4-BE49-F238E27FC236}">
                  <a16:creationId xmlns:a16="http://schemas.microsoft.com/office/drawing/2014/main" id="{82F1D3AF-6C4B-4D16-9C3A-C1C415362F51}"/>
                </a:ext>
              </a:extLst>
            </p:cNvPr>
            <p:cNvSpPr/>
            <p:nvPr/>
          </p:nvSpPr>
          <p:spPr>
            <a:xfrm>
              <a:off x="9101864" y="2115285"/>
              <a:ext cx="2061436" cy="2061436"/>
            </a:xfrm>
            <a:prstGeom prst="ellipse">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3" name="Freeform 5">
              <a:extLst>
                <a:ext uri="{FF2B5EF4-FFF2-40B4-BE49-F238E27FC236}">
                  <a16:creationId xmlns:a16="http://schemas.microsoft.com/office/drawing/2014/main" id="{17F29C8A-52CE-46E4-ADF3-02FBE459AC53}"/>
                </a:ext>
              </a:extLst>
            </p:cNvPr>
            <p:cNvSpPr>
              <a:spLocks noEditPoints="1"/>
            </p:cNvSpPr>
            <p:nvPr/>
          </p:nvSpPr>
          <p:spPr bwMode="auto">
            <a:xfrm>
              <a:off x="9498525" y="2464729"/>
              <a:ext cx="1420752" cy="1377928"/>
            </a:xfrm>
            <a:custGeom>
              <a:avLst/>
              <a:gdLst>
                <a:gd name="T0" fmla="*/ 1510 w 1766"/>
                <a:gd name="T1" fmla="*/ 1256 h 1711"/>
                <a:gd name="T2" fmla="*/ 1364 w 1766"/>
                <a:gd name="T3" fmla="*/ 1211 h 1711"/>
                <a:gd name="T4" fmla="*/ 1197 w 1766"/>
                <a:gd name="T5" fmla="*/ 619 h 1711"/>
                <a:gd name="T6" fmla="*/ 1152 w 1766"/>
                <a:gd name="T7" fmla="*/ 499 h 1711"/>
                <a:gd name="T8" fmla="*/ 1721 w 1766"/>
                <a:gd name="T9" fmla="*/ 454 h 1711"/>
                <a:gd name="T10" fmla="*/ 1766 w 1766"/>
                <a:gd name="T11" fmla="*/ 574 h 1711"/>
                <a:gd name="T12" fmla="*/ 1554 w 1766"/>
                <a:gd name="T13" fmla="*/ 619 h 1711"/>
                <a:gd name="T14" fmla="*/ 0 w 1766"/>
                <a:gd name="T15" fmla="*/ 1211 h 1711"/>
                <a:gd name="T16" fmla="*/ 145 w 1766"/>
                <a:gd name="T17" fmla="*/ 1256 h 1711"/>
                <a:gd name="T18" fmla="*/ 190 w 1766"/>
                <a:gd name="T19" fmla="*/ 499 h 1711"/>
                <a:gd name="T20" fmla="*/ 45 w 1766"/>
                <a:gd name="T21" fmla="*/ 454 h 1711"/>
                <a:gd name="T22" fmla="*/ 0 w 1766"/>
                <a:gd name="T23" fmla="*/ 1211 h 1711"/>
                <a:gd name="T24" fmla="*/ 917 w 1766"/>
                <a:gd name="T25" fmla="*/ 500 h 1711"/>
                <a:gd name="T26" fmla="*/ 998 w 1766"/>
                <a:gd name="T27" fmla="*/ 428 h 1711"/>
                <a:gd name="T28" fmla="*/ 729 w 1766"/>
                <a:gd name="T29" fmla="*/ 350 h 1711"/>
                <a:gd name="T30" fmla="*/ 460 w 1766"/>
                <a:gd name="T31" fmla="*/ 428 h 1711"/>
                <a:gd name="T32" fmla="*/ 541 w 1766"/>
                <a:gd name="T33" fmla="*/ 500 h 1711"/>
                <a:gd name="T34" fmla="*/ 343 w 1766"/>
                <a:gd name="T35" fmla="*/ 297 h 1711"/>
                <a:gd name="T36" fmla="*/ 409 w 1766"/>
                <a:gd name="T37" fmla="*/ 377 h 1711"/>
                <a:gd name="T38" fmla="*/ 729 w 1766"/>
                <a:gd name="T39" fmla="*/ 279 h 1711"/>
                <a:gd name="T40" fmla="*/ 1049 w 1766"/>
                <a:gd name="T41" fmla="*/ 377 h 1711"/>
                <a:gd name="T42" fmla="*/ 1115 w 1766"/>
                <a:gd name="T43" fmla="*/ 297 h 1711"/>
                <a:gd name="T44" fmla="*/ 288 w 1766"/>
                <a:gd name="T45" fmla="*/ 246 h 1711"/>
                <a:gd name="T46" fmla="*/ 1170 w 1766"/>
                <a:gd name="T47" fmla="*/ 246 h 1711"/>
                <a:gd name="T48" fmla="*/ 1250 w 1766"/>
                <a:gd name="T49" fmla="*/ 177 h 1711"/>
                <a:gd name="T50" fmla="*/ 729 w 1766"/>
                <a:gd name="T51" fmla="*/ 0 h 1711"/>
                <a:gd name="T52" fmla="*/ 209 w 1766"/>
                <a:gd name="T53" fmla="*/ 177 h 1711"/>
                <a:gd name="T54" fmla="*/ 288 w 1766"/>
                <a:gd name="T55" fmla="*/ 246 h 1711"/>
                <a:gd name="T56" fmla="*/ 1115 w 1766"/>
                <a:gd name="T57" fmla="*/ 1414 h 1711"/>
                <a:gd name="T58" fmla="*/ 1049 w 1766"/>
                <a:gd name="T59" fmla="*/ 1334 h 1711"/>
                <a:gd name="T60" fmla="*/ 729 w 1766"/>
                <a:gd name="T61" fmla="*/ 1432 h 1711"/>
                <a:gd name="T62" fmla="*/ 409 w 1766"/>
                <a:gd name="T63" fmla="*/ 1334 h 1711"/>
                <a:gd name="T64" fmla="*/ 343 w 1766"/>
                <a:gd name="T65" fmla="*/ 1414 h 1711"/>
                <a:gd name="T66" fmla="*/ 917 w 1766"/>
                <a:gd name="T67" fmla="*/ 1210 h 1711"/>
                <a:gd name="T68" fmla="*/ 535 w 1766"/>
                <a:gd name="T69" fmla="*/ 1207 h 1711"/>
                <a:gd name="T70" fmla="*/ 470 w 1766"/>
                <a:gd name="T71" fmla="*/ 1288 h 1711"/>
                <a:gd name="T72" fmla="*/ 988 w 1766"/>
                <a:gd name="T73" fmla="*/ 1288 h 1711"/>
                <a:gd name="T74" fmla="*/ 923 w 1766"/>
                <a:gd name="T75" fmla="*/ 1207 h 1711"/>
                <a:gd name="T76" fmla="*/ 1176 w 1766"/>
                <a:gd name="T77" fmla="*/ 1460 h 1711"/>
                <a:gd name="T78" fmla="*/ 729 w 1766"/>
                <a:gd name="T79" fmla="*/ 1608 h 1711"/>
                <a:gd name="T80" fmla="*/ 282 w 1766"/>
                <a:gd name="T81" fmla="*/ 1460 h 1711"/>
                <a:gd name="T82" fmla="*/ 217 w 1766"/>
                <a:gd name="T83" fmla="*/ 1540 h 1711"/>
                <a:gd name="T84" fmla="*/ 1241 w 1766"/>
                <a:gd name="T85" fmla="*/ 1540 h 1711"/>
                <a:gd name="T86" fmla="*/ 1176 w 1766"/>
                <a:gd name="T87" fmla="*/ 1460 h 1711"/>
                <a:gd name="T88" fmla="*/ 729 w 1766"/>
                <a:gd name="T89" fmla="*/ 1179 h 1711"/>
                <a:gd name="T90" fmla="*/ 729 w 1766"/>
                <a:gd name="T91" fmla="*/ 531 h 1711"/>
                <a:gd name="T92" fmla="*/ 575 w 1766"/>
                <a:gd name="T93" fmla="*/ 855 h 1711"/>
                <a:gd name="T94" fmla="*/ 884 w 1766"/>
                <a:gd name="T95" fmla="*/ 855 h 1711"/>
                <a:gd name="T96" fmla="*/ 575 w 1766"/>
                <a:gd name="T97" fmla="*/ 855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1711">
                  <a:moveTo>
                    <a:pt x="1554" y="1211"/>
                  </a:moveTo>
                  <a:cubicBezTo>
                    <a:pt x="1554" y="1236"/>
                    <a:pt x="1534" y="1256"/>
                    <a:pt x="1510" y="1256"/>
                  </a:cubicBezTo>
                  <a:cubicBezTo>
                    <a:pt x="1409" y="1256"/>
                    <a:pt x="1409" y="1256"/>
                    <a:pt x="1409" y="1256"/>
                  </a:cubicBezTo>
                  <a:cubicBezTo>
                    <a:pt x="1385" y="1256"/>
                    <a:pt x="1364" y="1236"/>
                    <a:pt x="1364" y="1211"/>
                  </a:cubicBezTo>
                  <a:cubicBezTo>
                    <a:pt x="1364" y="619"/>
                    <a:pt x="1364" y="619"/>
                    <a:pt x="1364" y="619"/>
                  </a:cubicBezTo>
                  <a:cubicBezTo>
                    <a:pt x="1197" y="619"/>
                    <a:pt x="1197" y="619"/>
                    <a:pt x="1197" y="619"/>
                  </a:cubicBezTo>
                  <a:cubicBezTo>
                    <a:pt x="1173" y="619"/>
                    <a:pt x="1152" y="599"/>
                    <a:pt x="1152" y="574"/>
                  </a:cubicBezTo>
                  <a:cubicBezTo>
                    <a:pt x="1152" y="499"/>
                    <a:pt x="1152" y="499"/>
                    <a:pt x="1152" y="499"/>
                  </a:cubicBezTo>
                  <a:cubicBezTo>
                    <a:pt x="1152" y="474"/>
                    <a:pt x="1173" y="454"/>
                    <a:pt x="1197" y="454"/>
                  </a:cubicBezTo>
                  <a:cubicBezTo>
                    <a:pt x="1721" y="454"/>
                    <a:pt x="1721" y="454"/>
                    <a:pt x="1721" y="454"/>
                  </a:cubicBezTo>
                  <a:cubicBezTo>
                    <a:pt x="1746" y="454"/>
                    <a:pt x="1766" y="474"/>
                    <a:pt x="1766" y="499"/>
                  </a:cubicBezTo>
                  <a:cubicBezTo>
                    <a:pt x="1766" y="574"/>
                    <a:pt x="1766" y="574"/>
                    <a:pt x="1766" y="574"/>
                  </a:cubicBezTo>
                  <a:cubicBezTo>
                    <a:pt x="1766" y="599"/>
                    <a:pt x="1746" y="619"/>
                    <a:pt x="1721" y="619"/>
                  </a:cubicBezTo>
                  <a:cubicBezTo>
                    <a:pt x="1554" y="619"/>
                    <a:pt x="1554" y="619"/>
                    <a:pt x="1554" y="619"/>
                  </a:cubicBezTo>
                  <a:lnTo>
                    <a:pt x="1554" y="1211"/>
                  </a:lnTo>
                  <a:close/>
                  <a:moveTo>
                    <a:pt x="0" y="1211"/>
                  </a:moveTo>
                  <a:cubicBezTo>
                    <a:pt x="0" y="1236"/>
                    <a:pt x="20" y="1256"/>
                    <a:pt x="45" y="1256"/>
                  </a:cubicBezTo>
                  <a:cubicBezTo>
                    <a:pt x="145" y="1256"/>
                    <a:pt x="145" y="1256"/>
                    <a:pt x="145" y="1256"/>
                  </a:cubicBezTo>
                  <a:cubicBezTo>
                    <a:pt x="170" y="1256"/>
                    <a:pt x="190" y="1236"/>
                    <a:pt x="190" y="1211"/>
                  </a:cubicBezTo>
                  <a:cubicBezTo>
                    <a:pt x="190" y="499"/>
                    <a:pt x="190" y="499"/>
                    <a:pt x="190" y="499"/>
                  </a:cubicBezTo>
                  <a:cubicBezTo>
                    <a:pt x="190" y="474"/>
                    <a:pt x="170" y="454"/>
                    <a:pt x="145" y="454"/>
                  </a:cubicBezTo>
                  <a:cubicBezTo>
                    <a:pt x="45" y="454"/>
                    <a:pt x="45" y="454"/>
                    <a:pt x="45" y="454"/>
                  </a:cubicBezTo>
                  <a:cubicBezTo>
                    <a:pt x="20" y="454"/>
                    <a:pt x="0" y="474"/>
                    <a:pt x="0" y="499"/>
                  </a:cubicBezTo>
                  <a:lnTo>
                    <a:pt x="0" y="1211"/>
                  </a:lnTo>
                  <a:close/>
                  <a:moveTo>
                    <a:pt x="541" y="500"/>
                  </a:moveTo>
                  <a:cubicBezTo>
                    <a:pt x="656" y="439"/>
                    <a:pt x="802" y="439"/>
                    <a:pt x="917" y="500"/>
                  </a:cubicBezTo>
                  <a:cubicBezTo>
                    <a:pt x="923" y="503"/>
                    <a:pt x="923" y="503"/>
                    <a:pt x="923" y="503"/>
                  </a:cubicBezTo>
                  <a:cubicBezTo>
                    <a:pt x="998" y="428"/>
                    <a:pt x="998" y="428"/>
                    <a:pt x="998" y="428"/>
                  </a:cubicBezTo>
                  <a:cubicBezTo>
                    <a:pt x="988" y="422"/>
                    <a:pt x="988" y="422"/>
                    <a:pt x="988" y="422"/>
                  </a:cubicBezTo>
                  <a:cubicBezTo>
                    <a:pt x="910" y="375"/>
                    <a:pt x="820" y="350"/>
                    <a:pt x="729" y="350"/>
                  </a:cubicBezTo>
                  <a:cubicBezTo>
                    <a:pt x="637" y="350"/>
                    <a:pt x="548" y="375"/>
                    <a:pt x="470" y="422"/>
                  </a:cubicBezTo>
                  <a:cubicBezTo>
                    <a:pt x="460" y="428"/>
                    <a:pt x="460" y="428"/>
                    <a:pt x="460" y="428"/>
                  </a:cubicBezTo>
                  <a:cubicBezTo>
                    <a:pt x="535" y="503"/>
                    <a:pt x="535" y="503"/>
                    <a:pt x="535" y="503"/>
                  </a:cubicBezTo>
                  <a:lnTo>
                    <a:pt x="541" y="500"/>
                  </a:lnTo>
                  <a:close/>
                  <a:moveTo>
                    <a:pt x="729" y="176"/>
                  </a:moveTo>
                  <a:cubicBezTo>
                    <a:pt x="590" y="176"/>
                    <a:pt x="457" y="218"/>
                    <a:pt x="343" y="297"/>
                  </a:cubicBezTo>
                  <a:cubicBezTo>
                    <a:pt x="335" y="303"/>
                    <a:pt x="335" y="303"/>
                    <a:pt x="335" y="303"/>
                  </a:cubicBezTo>
                  <a:cubicBezTo>
                    <a:pt x="409" y="377"/>
                    <a:pt x="409" y="377"/>
                    <a:pt x="409" y="377"/>
                  </a:cubicBezTo>
                  <a:cubicBezTo>
                    <a:pt x="415" y="373"/>
                    <a:pt x="415" y="373"/>
                    <a:pt x="415" y="373"/>
                  </a:cubicBezTo>
                  <a:cubicBezTo>
                    <a:pt x="508" y="311"/>
                    <a:pt x="617" y="279"/>
                    <a:pt x="729" y="279"/>
                  </a:cubicBezTo>
                  <a:cubicBezTo>
                    <a:pt x="841" y="279"/>
                    <a:pt x="950" y="311"/>
                    <a:pt x="1044" y="373"/>
                  </a:cubicBezTo>
                  <a:cubicBezTo>
                    <a:pt x="1049" y="377"/>
                    <a:pt x="1049" y="377"/>
                    <a:pt x="1049" y="377"/>
                  </a:cubicBezTo>
                  <a:cubicBezTo>
                    <a:pt x="1123" y="303"/>
                    <a:pt x="1123" y="303"/>
                    <a:pt x="1123" y="303"/>
                  </a:cubicBezTo>
                  <a:cubicBezTo>
                    <a:pt x="1115" y="297"/>
                    <a:pt x="1115" y="297"/>
                    <a:pt x="1115" y="297"/>
                  </a:cubicBezTo>
                  <a:cubicBezTo>
                    <a:pt x="1001" y="218"/>
                    <a:pt x="867" y="176"/>
                    <a:pt x="729" y="176"/>
                  </a:cubicBezTo>
                  <a:close/>
                  <a:moveTo>
                    <a:pt x="288" y="246"/>
                  </a:moveTo>
                  <a:cubicBezTo>
                    <a:pt x="417" y="152"/>
                    <a:pt x="570" y="102"/>
                    <a:pt x="729" y="102"/>
                  </a:cubicBezTo>
                  <a:cubicBezTo>
                    <a:pt x="888" y="102"/>
                    <a:pt x="1041" y="152"/>
                    <a:pt x="1170" y="246"/>
                  </a:cubicBezTo>
                  <a:cubicBezTo>
                    <a:pt x="1176" y="250"/>
                    <a:pt x="1176" y="250"/>
                    <a:pt x="1176" y="250"/>
                  </a:cubicBezTo>
                  <a:cubicBezTo>
                    <a:pt x="1250" y="177"/>
                    <a:pt x="1250" y="177"/>
                    <a:pt x="1250" y="177"/>
                  </a:cubicBezTo>
                  <a:cubicBezTo>
                    <a:pt x="1241" y="171"/>
                    <a:pt x="1241" y="171"/>
                    <a:pt x="1241" y="171"/>
                  </a:cubicBezTo>
                  <a:cubicBezTo>
                    <a:pt x="1092" y="59"/>
                    <a:pt x="915" y="0"/>
                    <a:pt x="729" y="0"/>
                  </a:cubicBezTo>
                  <a:cubicBezTo>
                    <a:pt x="543" y="0"/>
                    <a:pt x="366" y="59"/>
                    <a:pt x="217" y="171"/>
                  </a:cubicBezTo>
                  <a:cubicBezTo>
                    <a:pt x="209" y="177"/>
                    <a:pt x="209" y="177"/>
                    <a:pt x="209" y="177"/>
                  </a:cubicBezTo>
                  <a:cubicBezTo>
                    <a:pt x="282" y="250"/>
                    <a:pt x="282" y="250"/>
                    <a:pt x="282" y="250"/>
                  </a:cubicBezTo>
                  <a:lnTo>
                    <a:pt x="288" y="246"/>
                  </a:lnTo>
                  <a:close/>
                  <a:moveTo>
                    <a:pt x="729" y="1534"/>
                  </a:moveTo>
                  <a:cubicBezTo>
                    <a:pt x="867" y="1534"/>
                    <a:pt x="1001" y="1493"/>
                    <a:pt x="1115" y="1414"/>
                  </a:cubicBezTo>
                  <a:cubicBezTo>
                    <a:pt x="1123" y="1408"/>
                    <a:pt x="1123" y="1408"/>
                    <a:pt x="1123" y="1408"/>
                  </a:cubicBezTo>
                  <a:cubicBezTo>
                    <a:pt x="1049" y="1334"/>
                    <a:pt x="1049" y="1334"/>
                    <a:pt x="1049" y="1334"/>
                  </a:cubicBezTo>
                  <a:cubicBezTo>
                    <a:pt x="1044" y="1338"/>
                    <a:pt x="1044" y="1338"/>
                    <a:pt x="1044" y="1338"/>
                  </a:cubicBezTo>
                  <a:cubicBezTo>
                    <a:pt x="950" y="1399"/>
                    <a:pt x="841" y="1432"/>
                    <a:pt x="729" y="1432"/>
                  </a:cubicBezTo>
                  <a:cubicBezTo>
                    <a:pt x="617" y="1432"/>
                    <a:pt x="508" y="1399"/>
                    <a:pt x="415" y="1338"/>
                  </a:cubicBezTo>
                  <a:cubicBezTo>
                    <a:pt x="409" y="1334"/>
                    <a:pt x="409" y="1334"/>
                    <a:pt x="409" y="1334"/>
                  </a:cubicBezTo>
                  <a:cubicBezTo>
                    <a:pt x="335" y="1408"/>
                    <a:pt x="335" y="1408"/>
                    <a:pt x="335" y="1408"/>
                  </a:cubicBezTo>
                  <a:cubicBezTo>
                    <a:pt x="343" y="1414"/>
                    <a:pt x="343" y="1414"/>
                    <a:pt x="343" y="1414"/>
                  </a:cubicBezTo>
                  <a:cubicBezTo>
                    <a:pt x="457" y="1493"/>
                    <a:pt x="591" y="1534"/>
                    <a:pt x="729" y="1534"/>
                  </a:cubicBezTo>
                  <a:close/>
                  <a:moveTo>
                    <a:pt x="917" y="1210"/>
                  </a:moveTo>
                  <a:cubicBezTo>
                    <a:pt x="802" y="1272"/>
                    <a:pt x="656" y="1272"/>
                    <a:pt x="541" y="1210"/>
                  </a:cubicBezTo>
                  <a:cubicBezTo>
                    <a:pt x="535" y="1207"/>
                    <a:pt x="535" y="1207"/>
                    <a:pt x="535" y="1207"/>
                  </a:cubicBezTo>
                  <a:cubicBezTo>
                    <a:pt x="460" y="1282"/>
                    <a:pt x="460" y="1282"/>
                    <a:pt x="460" y="1282"/>
                  </a:cubicBezTo>
                  <a:cubicBezTo>
                    <a:pt x="470" y="1288"/>
                    <a:pt x="470" y="1288"/>
                    <a:pt x="470" y="1288"/>
                  </a:cubicBezTo>
                  <a:cubicBezTo>
                    <a:pt x="548" y="1335"/>
                    <a:pt x="637" y="1360"/>
                    <a:pt x="729" y="1360"/>
                  </a:cubicBezTo>
                  <a:cubicBezTo>
                    <a:pt x="820" y="1360"/>
                    <a:pt x="910" y="1335"/>
                    <a:pt x="988" y="1288"/>
                  </a:cubicBezTo>
                  <a:cubicBezTo>
                    <a:pt x="998" y="1282"/>
                    <a:pt x="998" y="1282"/>
                    <a:pt x="998" y="1282"/>
                  </a:cubicBezTo>
                  <a:cubicBezTo>
                    <a:pt x="923" y="1207"/>
                    <a:pt x="923" y="1207"/>
                    <a:pt x="923" y="1207"/>
                  </a:cubicBezTo>
                  <a:lnTo>
                    <a:pt x="917" y="1210"/>
                  </a:lnTo>
                  <a:close/>
                  <a:moveTo>
                    <a:pt x="1176" y="1460"/>
                  </a:moveTo>
                  <a:cubicBezTo>
                    <a:pt x="1170" y="1465"/>
                    <a:pt x="1170" y="1465"/>
                    <a:pt x="1170" y="1465"/>
                  </a:cubicBezTo>
                  <a:cubicBezTo>
                    <a:pt x="1041" y="1559"/>
                    <a:pt x="888" y="1608"/>
                    <a:pt x="729" y="1608"/>
                  </a:cubicBezTo>
                  <a:cubicBezTo>
                    <a:pt x="570" y="1608"/>
                    <a:pt x="417" y="1559"/>
                    <a:pt x="288" y="1465"/>
                  </a:cubicBezTo>
                  <a:cubicBezTo>
                    <a:pt x="282" y="1460"/>
                    <a:pt x="282" y="1460"/>
                    <a:pt x="282" y="1460"/>
                  </a:cubicBezTo>
                  <a:cubicBezTo>
                    <a:pt x="209" y="1534"/>
                    <a:pt x="209" y="1534"/>
                    <a:pt x="209" y="1534"/>
                  </a:cubicBezTo>
                  <a:cubicBezTo>
                    <a:pt x="217" y="1540"/>
                    <a:pt x="217" y="1540"/>
                    <a:pt x="217" y="1540"/>
                  </a:cubicBezTo>
                  <a:cubicBezTo>
                    <a:pt x="365" y="1652"/>
                    <a:pt x="543" y="1711"/>
                    <a:pt x="729" y="1711"/>
                  </a:cubicBezTo>
                  <a:cubicBezTo>
                    <a:pt x="915" y="1711"/>
                    <a:pt x="1093" y="1652"/>
                    <a:pt x="1241" y="1540"/>
                  </a:cubicBezTo>
                  <a:cubicBezTo>
                    <a:pt x="1250" y="1534"/>
                    <a:pt x="1250" y="1534"/>
                    <a:pt x="1250" y="1534"/>
                  </a:cubicBezTo>
                  <a:lnTo>
                    <a:pt x="1176" y="1460"/>
                  </a:lnTo>
                  <a:close/>
                  <a:moveTo>
                    <a:pt x="1053" y="855"/>
                  </a:moveTo>
                  <a:cubicBezTo>
                    <a:pt x="1053" y="1034"/>
                    <a:pt x="908" y="1179"/>
                    <a:pt x="729" y="1179"/>
                  </a:cubicBezTo>
                  <a:cubicBezTo>
                    <a:pt x="550" y="1179"/>
                    <a:pt x="405" y="1034"/>
                    <a:pt x="405" y="855"/>
                  </a:cubicBezTo>
                  <a:cubicBezTo>
                    <a:pt x="405" y="677"/>
                    <a:pt x="550" y="531"/>
                    <a:pt x="729" y="531"/>
                  </a:cubicBezTo>
                  <a:cubicBezTo>
                    <a:pt x="908" y="531"/>
                    <a:pt x="1053" y="677"/>
                    <a:pt x="1053" y="855"/>
                  </a:cubicBezTo>
                  <a:close/>
                  <a:moveTo>
                    <a:pt x="575" y="855"/>
                  </a:moveTo>
                  <a:cubicBezTo>
                    <a:pt x="575" y="940"/>
                    <a:pt x="644" y="1010"/>
                    <a:pt x="729" y="1010"/>
                  </a:cubicBezTo>
                  <a:cubicBezTo>
                    <a:pt x="814" y="1010"/>
                    <a:pt x="884" y="940"/>
                    <a:pt x="884" y="855"/>
                  </a:cubicBezTo>
                  <a:cubicBezTo>
                    <a:pt x="884" y="770"/>
                    <a:pt x="814" y="701"/>
                    <a:pt x="729" y="701"/>
                  </a:cubicBezTo>
                  <a:cubicBezTo>
                    <a:pt x="644" y="701"/>
                    <a:pt x="575" y="770"/>
                    <a:pt x="575" y="855"/>
                  </a:cubicBez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4" name="Oval 93">
            <a:extLst>
              <a:ext uri="{FF2B5EF4-FFF2-40B4-BE49-F238E27FC236}">
                <a16:creationId xmlns:a16="http://schemas.microsoft.com/office/drawing/2014/main" id="{110BE8C5-927E-4148-97FF-207FB0A3E463}"/>
              </a:ext>
            </a:extLst>
          </p:cNvPr>
          <p:cNvSpPr/>
          <p:nvPr/>
        </p:nvSpPr>
        <p:spPr>
          <a:xfrm>
            <a:off x="8279432" y="3762555"/>
            <a:ext cx="947128" cy="9471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Rules Engine</a:t>
            </a:r>
          </a:p>
        </p:txBody>
      </p:sp>
      <p:sp>
        <p:nvSpPr>
          <p:cNvPr id="95" name="Oval 94">
            <a:extLst>
              <a:ext uri="{FF2B5EF4-FFF2-40B4-BE49-F238E27FC236}">
                <a16:creationId xmlns:a16="http://schemas.microsoft.com/office/drawing/2014/main" id="{E62EAF8A-EF97-4928-9AE2-E1C913055611}"/>
              </a:ext>
            </a:extLst>
          </p:cNvPr>
          <p:cNvSpPr/>
          <p:nvPr/>
        </p:nvSpPr>
        <p:spPr>
          <a:xfrm>
            <a:off x="10960284" y="3789672"/>
            <a:ext cx="947128" cy="9471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Gateway</a:t>
            </a:r>
          </a:p>
        </p:txBody>
      </p:sp>
      <p:sp>
        <p:nvSpPr>
          <p:cNvPr id="101" name="TextBox 100">
            <a:extLst>
              <a:ext uri="{FF2B5EF4-FFF2-40B4-BE49-F238E27FC236}">
                <a16:creationId xmlns:a16="http://schemas.microsoft.com/office/drawing/2014/main" id="{C1699AE5-A467-42EE-947F-D1E381EEE7C8}"/>
              </a:ext>
            </a:extLst>
          </p:cNvPr>
          <p:cNvSpPr txBox="1"/>
          <p:nvPr/>
        </p:nvSpPr>
        <p:spPr>
          <a:xfrm>
            <a:off x="9449048" y="1893708"/>
            <a:ext cx="1292660" cy="3877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IoT</a:t>
            </a:r>
          </a:p>
        </p:txBody>
      </p:sp>
      <p:sp>
        <p:nvSpPr>
          <p:cNvPr id="2" name="Title 1">
            <a:extLst>
              <a:ext uri="{FF2B5EF4-FFF2-40B4-BE49-F238E27FC236}">
                <a16:creationId xmlns:a16="http://schemas.microsoft.com/office/drawing/2014/main" id="{B45DC690-C2AE-3A4B-A076-2A014CBFB02F}"/>
              </a:ext>
            </a:extLst>
          </p:cNvPr>
          <p:cNvSpPr>
            <a:spLocks noGrp="1"/>
          </p:cNvSpPr>
          <p:nvPr>
            <p:ph type="title"/>
          </p:nvPr>
        </p:nvSpPr>
        <p:spPr>
          <a:xfrm>
            <a:off x="153234" y="228278"/>
            <a:ext cx="11765717" cy="914400"/>
          </a:xfrm>
        </p:spPr>
        <p:txBody>
          <a:bodyPr/>
          <a:lstStyle/>
          <a:p>
            <a:r>
              <a:rPr lang="pt-BR"/>
              <a:t>Conectividade Convergente da Ruckus</a:t>
            </a:r>
          </a:p>
        </p:txBody>
      </p:sp>
      <p:sp>
        <p:nvSpPr>
          <p:cNvPr id="61" name="TextBox 60">
            <a:extLst>
              <a:ext uri="{FF2B5EF4-FFF2-40B4-BE49-F238E27FC236}">
                <a16:creationId xmlns:a16="http://schemas.microsoft.com/office/drawing/2014/main" id="{1B1CBAFF-9C16-4426-8FF0-1D6AB750BA63}"/>
              </a:ext>
            </a:extLst>
          </p:cNvPr>
          <p:cNvSpPr txBox="1"/>
          <p:nvPr>
            <p:custDataLst>
              <p:tags r:id="rId1"/>
            </p:custDataLst>
          </p:nvPr>
        </p:nvSpPr>
        <p:spPr>
          <a:xfrm>
            <a:off x="270935" y="6629398"/>
            <a:ext cx="2926080" cy="18288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Calibri" panose="020F0502020204030204"/>
                <a:ea typeface="+mn-ea"/>
                <a:cs typeface="+mn-cs"/>
              </a:rPr>
              <a:t>Copyright 2019 – ARRIS Enterprises, LLC. All rights reserved</a:t>
            </a:r>
            <a:endParaRPr kumimoji="0" sz="900" b="0" i="0" u="none" strike="noStrike" kern="1200" cap="none" spc="0" normalizeH="0" baseline="0" noProof="0" dirty="0">
              <a:ln>
                <a:noFill/>
              </a:ln>
              <a:effectLst/>
              <a:uLnTx/>
              <a:uFillTx/>
              <a:latin typeface="Calibri" panose="020F0502020204030204"/>
              <a:ea typeface="+mn-ea"/>
              <a:cs typeface="+mn-cs"/>
            </a:endParaRPr>
          </a:p>
        </p:txBody>
      </p:sp>
      <p:sp>
        <p:nvSpPr>
          <p:cNvPr id="62" name="Slide Number Placeholder 5">
            <a:extLst>
              <a:ext uri="{FF2B5EF4-FFF2-40B4-BE49-F238E27FC236}">
                <a16:creationId xmlns:a16="http://schemas.microsoft.com/office/drawing/2014/main" id="{94148F56-80A2-425C-968B-90018602122A}"/>
              </a:ext>
            </a:extLst>
          </p:cNvPr>
          <p:cNvSpPr txBox="1">
            <a:spLocks/>
          </p:cNvSpPr>
          <p:nvPr/>
        </p:nvSpPr>
        <p:spPr>
          <a:xfrm>
            <a:off x="11377226" y="6629398"/>
            <a:ext cx="541725" cy="182880"/>
          </a:xfrm>
          <a:prstGeom prst="rect">
            <a:avLst/>
          </a:prstGeom>
        </p:spPr>
        <p:txBody>
          <a:bodyPr vert="horz" wrap="square"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A2017-4488-4033-A37E-4064B866FEA5}" type="slidenum">
              <a:rPr lang="en-US" smtClean="0">
                <a:solidFill>
                  <a:schemeClr val="tx1"/>
                </a:solidFill>
              </a:rPr>
              <a:pPr/>
              <a:t>8</a:t>
            </a:fld>
            <a:endParaRPr lang="en-US" dirty="0">
              <a:solidFill>
                <a:schemeClr val="tx1"/>
              </a:solidFill>
            </a:endParaRPr>
          </a:p>
        </p:txBody>
      </p:sp>
      <p:sp>
        <p:nvSpPr>
          <p:cNvPr id="71" name="TextBox 70">
            <a:extLst>
              <a:ext uri="{FF2B5EF4-FFF2-40B4-BE49-F238E27FC236}">
                <a16:creationId xmlns:a16="http://schemas.microsoft.com/office/drawing/2014/main" id="{8421249D-B5F3-4DCE-95A4-E994506904D7}"/>
              </a:ext>
            </a:extLst>
          </p:cNvPr>
          <p:cNvSpPr txBox="1"/>
          <p:nvPr>
            <p:custDataLst>
              <p:tags r:id="rId2"/>
            </p:custDataLst>
          </p:nvPr>
        </p:nvSpPr>
        <p:spPr>
          <a:xfrm>
            <a:off x="270935" y="6629398"/>
            <a:ext cx="2926080" cy="182880"/>
          </a:xfrm>
          <a:prstGeom prst="rect">
            <a:avLst/>
          </a:prstGeom>
          <a:noFill/>
        </p:spPr>
        <p:txBody>
          <a:bodyPr wrap="square" lIns="0" tIns="0" rIns="0" bIns="0" rtlCol="0" anchor="ctr">
            <a:noAutofit/>
          </a:bodyPr>
          <a:lstStyle/>
          <a:p>
            <a:pPr>
              <a:lnSpc>
                <a:spcPct val="100000"/>
              </a:lnSpc>
            </a:pPr>
            <a:r>
              <a:rPr lang="en-US" sz="900" dirty="0"/>
              <a:t>Copyright 2019 – ARRIS Enterprises, LLC. All rights reserved</a:t>
            </a:r>
            <a:endParaRPr sz="900" dirty="0"/>
          </a:p>
        </p:txBody>
      </p:sp>
    </p:spTree>
    <p:extLst>
      <p:ext uri="{BB962C8B-B14F-4D97-AF65-F5344CB8AC3E}">
        <p14:creationId xmlns:p14="http://schemas.microsoft.com/office/powerpoint/2010/main" val="20071998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20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0.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1.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2.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3.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4.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5.xml><?xml version="1.0" encoding="utf-8"?>
<p:tagLst xmlns:a="http://schemas.openxmlformats.org/drawingml/2006/main" xmlns:r="http://schemas.openxmlformats.org/officeDocument/2006/relationships" xmlns:p="http://schemas.openxmlformats.org/presentationml/2006/main">
  <p:tag name="ARRIS_TEMPLATE" val="12/5/2014 3:27:40 PM"/>
</p:tagLst>
</file>

<file path=ppt/tags/tag16.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7.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8.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19.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xml><?xml version="1.0" encoding="utf-8"?>
<p:tagLst xmlns:a="http://schemas.openxmlformats.org/drawingml/2006/main" xmlns:r="http://schemas.openxmlformats.org/officeDocument/2006/relationships" xmlns:p="http://schemas.openxmlformats.org/presentationml/2006/main">
  <p:tag name="ARRIS_TEMPLATE" val="12/5/2014 3:27:40 PM"/>
</p:tagLst>
</file>

<file path=ppt/tags/tag20.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1.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2.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3.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4.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5.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6.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7.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8.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29.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3.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30.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31.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4.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5.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6.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7.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8.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ags/tag9.xml><?xml version="1.0" encoding="utf-8"?>
<p:tagLst xmlns:a="http://schemas.openxmlformats.org/drawingml/2006/main" xmlns:r="http://schemas.openxmlformats.org/officeDocument/2006/relationships" xmlns:p="http://schemas.openxmlformats.org/presentationml/2006/main">
  <p:tag name="ARRIS_UPDATE" val="Copyright %Y – ARRIS Enterprises, Inc. All rights reserved."/>
</p:tagLst>
</file>

<file path=ppt/theme/theme1.xml><?xml version="1.0" encoding="utf-8"?>
<a:theme xmlns:a="http://schemas.openxmlformats.org/drawingml/2006/main" name="RUCKUS_16x9_2018">
  <a:themeElements>
    <a:clrScheme name="RuckusColors">
      <a:dk1>
        <a:sysClr val="windowText" lastClr="000000"/>
      </a:dk1>
      <a:lt1>
        <a:sysClr val="window" lastClr="FFFFFF"/>
      </a:lt1>
      <a:dk2>
        <a:srgbClr val="44546A"/>
      </a:dk2>
      <a:lt2>
        <a:srgbClr val="E7E6E6"/>
      </a:lt2>
      <a:accent1>
        <a:srgbClr val="E7722E"/>
      </a:accent1>
      <a:accent2>
        <a:srgbClr val="00A8E1"/>
      </a:accent2>
      <a:accent3>
        <a:srgbClr val="77BD43"/>
      </a:accent3>
      <a:accent4>
        <a:srgbClr val="7C2582"/>
      </a:accent4>
      <a:accent5>
        <a:srgbClr val="0047BA"/>
      </a:accent5>
      <a:accent6>
        <a:srgbClr val="B884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28600" indent="-228600">
          <a:lnSpc>
            <a:spcPct val="90000"/>
          </a:lnSpc>
          <a:buClr>
            <a:schemeClr val="accent1"/>
          </a:buClr>
          <a:buSzPct val="90000"/>
          <a:buFont typeface="Arial" panose="020B0604020202020204" pitchFamily="34" charset="0"/>
          <a:buChar char="•"/>
          <a:defRPr/>
        </a:defPPr>
      </a:lstStyle>
    </a:txDef>
  </a:objectDefaults>
  <a:extraClrSchemeLst/>
  <a:custClrLst>
    <a:custClr name="201|88|25">
      <a:srgbClr val="C95819"/>
    </a:custClr>
    <a:custClr name="164|15|4">
      <a:srgbClr val="A40F04"/>
    </a:custClr>
    <a:custClr name="49|62|115">
      <a:srgbClr val="313E73"/>
    </a:custClr>
    <a:custClr name="97|123|31">
      <a:srgbClr val="617B1F"/>
    </a:custClr>
    <a:custClr name="141|116|97">
      <a:srgbClr val="8D7461"/>
    </a:custClr>
    <a:custClr name="175|176|177">
      <a:srgbClr val="AFB0B1"/>
    </a:custClr>
  </a:custClrLst>
  <a:extLst>
    <a:ext uri="{05A4C25C-085E-4340-85A3-A5531E510DB2}">
      <thm15:themeFamily xmlns:thm15="http://schemas.microsoft.com/office/thememl/2012/main" name="Ruckus Networks PPT dark template-2018.potx [Read-Only]" id="{94DAA857-753A-4CA8-8363-300CD9B78549}" vid="{BF1C25AD-B017-4752-8C4D-ADFB6C7E8A1A}"/>
    </a:ext>
  </a:extLst>
</a:theme>
</file>

<file path=ppt/theme/theme2.xml><?xml version="1.0" encoding="utf-8"?>
<a:theme xmlns:a="http://schemas.openxmlformats.org/drawingml/2006/main" name="1_ARRIS_16x9_2017">
  <a:themeElements>
    <a:clrScheme name="RuckusColors">
      <a:dk1>
        <a:sysClr val="windowText" lastClr="000000"/>
      </a:dk1>
      <a:lt1>
        <a:sysClr val="window" lastClr="FFFFFF"/>
      </a:lt1>
      <a:dk2>
        <a:srgbClr val="44546A"/>
      </a:dk2>
      <a:lt2>
        <a:srgbClr val="E7E6E6"/>
      </a:lt2>
      <a:accent1>
        <a:srgbClr val="E7722E"/>
      </a:accent1>
      <a:accent2>
        <a:srgbClr val="00A8E1"/>
      </a:accent2>
      <a:accent3>
        <a:srgbClr val="77BD43"/>
      </a:accent3>
      <a:accent4>
        <a:srgbClr val="7C2582"/>
      </a:accent4>
      <a:accent5>
        <a:srgbClr val="0047BA"/>
      </a:accent5>
      <a:accent6>
        <a:srgbClr val="B884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28600" indent="-228600">
          <a:lnSpc>
            <a:spcPct val="90000"/>
          </a:lnSpc>
          <a:buClr>
            <a:schemeClr val="accent1"/>
          </a:buClr>
          <a:buSzPct val="90000"/>
          <a:buFont typeface="Arial" panose="020B0604020202020204" pitchFamily="34" charset="0"/>
          <a:buChar char="•"/>
          <a:defRPr/>
        </a:defPPr>
      </a:lstStyle>
    </a:txDef>
  </a:objectDefaults>
  <a:extraClrSchemeLst/>
  <a:custClrLst>
    <a:custClr name="201|88|25">
      <a:srgbClr val="C95819"/>
    </a:custClr>
    <a:custClr name="164|15|4">
      <a:srgbClr val="A40F04"/>
    </a:custClr>
    <a:custClr name="49|62|115">
      <a:srgbClr val="313E73"/>
    </a:custClr>
    <a:custClr name="97|123|31">
      <a:srgbClr val="617B1F"/>
    </a:custClr>
    <a:custClr name="141|116|97">
      <a:srgbClr val="8D7461"/>
    </a:custClr>
    <a:custClr name="175|176|177">
      <a:srgbClr val="AFB0B1"/>
    </a:custClr>
  </a:custClrLst>
  <a:extLst>
    <a:ext uri="{05A4C25C-085E-4340-85A3-A5531E510DB2}">
      <thm15:themeFamily xmlns:thm15="http://schemas.microsoft.com/office/thememl/2012/main" name="Presentation1" id="{AB7F8DEE-19D1-43BA-9137-346DF37955A8}" vid="{40453117-034F-447C-92DD-36C56A13EEC1}"/>
    </a:ext>
  </a:extLst>
</a:theme>
</file>

<file path=ppt/theme/theme3.xml><?xml version="1.0" encoding="utf-8"?>
<a:theme xmlns:a="http://schemas.openxmlformats.org/drawingml/2006/main" name="Lenovo Master">
  <a:themeElements>
    <a:clrScheme name="Custom 10">
      <a:dk1>
        <a:srgbClr val="000000"/>
      </a:dk1>
      <a:lt1>
        <a:sysClr val="window" lastClr="FFFFFF"/>
      </a:lt1>
      <a:dk2>
        <a:srgbClr val="6F7170"/>
      </a:dk2>
      <a:lt2>
        <a:srgbClr val="C4BEB6"/>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LenovoTemplate-16x9_FINAL" id="{4A056D5D-1EC8-4DA9-BA23-7B50E4616A44}" vid="{CD4ECF56-08A1-42C2-9DC6-C02D25C1F231}"/>
    </a:ext>
  </a:extLst>
</a:theme>
</file>

<file path=ppt/theme/theme4.xml><?xml version="1.0" encoding="utf-8"?>
<a:theme xmlns:a="http://schemas.openxmlformats.org/drawingml/2006/main" name="Office Theme">
  <a:themeElements>
    <a:clrScheme name="Arris Oct 2014">
      <a:dk1>
        <a:sysClr val="windowText" lastClr="000000"/>
      </a:dk1>
      <a:lt1>
        <a:sysClr val="window" lastClr="FFFFFF"/>
      </a:lt1>
      <a:dk2>
        <a:srgbClr val="58585A"/>
      </a:dk2>
      <a:lt2>
        <a:srgbClr val="DBDBDB"/>
      </a:lt2>
      <a:accent1>
        <a:srgbClr val="F1740D"/>
      </a:accent1>
      <a:accent2>
        <a:srgbClr val="58585A"/>
      </a:accent2>
      <a:accent3>
        <a:srgbClr val="93BB2F"/>
      </a:accent3>
      <a:accent4>
        <a:srgbClr val="37529F"/>
      </a:accent4>
      <a:accent5>
        <a:srgbClr val="8D8F90"/>
      </a:accent5>
      <a:accent6>
        <a:srgbClr val="E3390B"/>
      </a:accent6>
      <a:hlink>
        <a:srgbClr val="37529F"/>
      </a:hlink>
      <a:folHlink>
        <a:srgbClr val="58585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28600" indent="-228600">
          <a:lnSpc>
            <a:spcPct val="90000"/>
          </a:lnSpc>
          <a:buClr>
            <a:schemeClr val="accent1"/>
          </a:buClr>
          <a:buSzPct val="90000"/>
          <a:buFont typeface="Arial" panose="020B0604020202020204" pitchFamily="34" charset="0"/>
          <a:buChar char="•"/>
          <a:defRPr/>
        </a:defPPr>
      </a:lstStyle>
    </a:txDef>
  </a:objectDefaults>
  <a:extraClrSchemeLst/>
  <a:custClrLst>
    <a:custClr name="201|88|25">
      <a:srgbClr val="C95819"/>
    </a:custClr>
    <a:custClr name="164|15|4">
      <a:srgbClr val="A40F04"/>
    </a:custClr>
    <a:custClr name="49|62|115">
      <a:srgbClr val="313E73"/>
    </a:custClr>
    <a:custClr name="97|123|31">
      <a:srgbClr val="617B1F"/>
    </a:custClr>
    <a:custClr name="141|116|97">
      <a:srgbClr val="8D7461"/>
    </a:custClr>
    <a:custClr name="175|176|177">
      <a:srgbClr val="AFB0B1"/>
    </a:custClr>
  </a:custClrLst>
</a:theme>
</file>

<file path=ppt/theme/theme5.xml><?xml version="1.0" encoding="utf-8"?>
<a:theme xmlns:a="http://schemas.openxmlformats.org/drawingml/2006/main" name="Office Theme">
  <a:themeElements>
    <a:clrScheme name="Arris Oct 2014">
      <a:dk1>
        <a:sysClr val="windowText" lastClr="000000"/>
      </a:dk1>
      <a:lt1>
        <a:sysClr val="window" lastClr="FFFFFF"/>
      </a:lt1>
      <a:dk2>
        <a:srgbClr val="58585A"/>
      </a:dk2>
      <a:lt2>
        <a:srgbClr val="DBDBDB"/>
      </a:lt2>
      <a:accent1>
        <a:srgbClr val="F1740D"/>
      </a:accent1>
      <a:accent2>
        <a:srgbClr val="58585A"/>
      </a:accent2>
      <a:accent3>
        <a:srgbClr val="93BB2F"/>
      </a:accent3>
      <a:accent4>
        <a:srgbClr val="37529F"/>
      </a:accent4>
      <a:accent5>
        <a:srgbClr val="8D8F90"/>
      </a:accent5>
      <a:accent6>
        <a:srgbClr val="E3390B"/>
      </a:accent6>
      <a:hlink>
        <a:srgbClr val="37529F"/>
      </a:hlink>
      <a:folHlink>
        <a:srgbClr val="58585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28600" indent="-228600">
          <a:lnSpc>
            <a:spcPct val="90000"/>
          </a:lnSpc>
          <a:buClr>
            <a:schemeClr val="accent1"/>
          </a:buClr>
          <a:buSzPct val="90000"/>
          <a:buFont typeface="Arial" panose="020B0604020202020204" pitchFamily="34" charset="0"/>
          <a:buChar char="•"/>
          <a:defRPr/>
        </a:defPPr>
      </a:lstStyle>
    </a:txDef>
  </a:objectDefaults>
  <a:extraClrSchemeLst/>
  <a:custClrLst>
    <a:custClr name="201|88|25">
      <a:srgbClr val="C95819"/>
    </a:custClr>
    <a:custClr name="164|15|4">
      <a:srgbClr val="A40F04"/>
    </a:custClr>
    <a:custClr name="49|62|115">
      <a:srgbClr val="313E73"/>
    </a:custClr>
    <a:custClr name="97|123|31">
      <a:srgbClr val="617B1F"/>
    </a:custClr>
    <a:custClr name="141|116|97">
      <a:srgbClr val="8D7461"/>
    </a:custClr>
    <a:custClr name="175|176|177">
      <a:srgbClr val="AFB0B1"/>
    </a:custClr>
  </a:custClrLst>
</a:theme>
</file>

<file path=docProps/app.xml><?xml version="1.0" encoding="utf-8"?>
<Properties xmlns="http://schemas.openxmlformats.org/officeDocument/2006/extended-properties" xmlns:vt="http://schemas.openxmlformats.org/officeDocument/2006/docPropsVTypes">
  <Template>Ruckus Networks PPT dark template-2018</Template>
  <TotalTime>4845</TotalTime>
  <Words>922</Words>
  <Application>Microsoft Office PowerPoint</Application>
  <PresentationFormat>Widescreen</PresentationFormat>
  <Paragraphs>91</Paragraphs>
  <Slides>9</Slides>
  <Notes>7</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RUCKUS_16x9_2018</vt:lpstr>
      <vt:lpstr>1_ARRIS_16x9_2017</vt:lpstr>
      <vt:lpstr>Lenovo Master</vt:lpstr>
      <vt:lpstr>COMO GARANTIR APRENDIZAGEM E PESQUISA ININTERRUPTAS POR MEIO DA RUCKUS</vt:lpstr>
      <vt:lpstr>Crescimento de Vídeo</vt:lpstr>
      <vt:lpstr>Valor do Vídeo</vt:lpstr>
      <vt:lpstr>Ruckus Entrega uma Experiência Superior para Ambientes de Alta Densidade (Exemplo: Vídeo) </vt:lpstr>
      <vt:lpstr>O que Realidade Virtual pode fazer?</vt:lpstr>
      <vt:lpstr>Sensores Ambientais - Bullying / Tiros / Vandalismo</vt:lpstr>
      <vt:lpstr>Aprendizado Inteligente: Casos de Uso com IoT</vt:lpstr>
      <vt:lpstr>Conectividade Convergente da Ruckus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K-12 Trends and Opportunities</dc:title>
  <dc:creator>Heinrich, Erik</dc:creator>
  <cp:lastModifiedBy>Freire, Alisson</cp:lastModifiedBy>
  <cp:revision>35</cp:revision>
  <dcterms:created xsi:type="dcterms:W3CDTF">2019-04-01T19:20:45Z</dcterms:created>
  <dcterms:modified xsi:type="dcterms:W3CDTF">2019-08-26T17:43:33Z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1920135</vt:lpwstr>
  </property>
  <property fmtid="{D5CDD505-2E9C-101B-9397-08002B2CF9AE}" pid="3" name="NXPowerLiteSettings">
    <vt:lpwstr>B74006B004C800</vt:lpwstr>
  </property>
  <property fmtid="{D5CDD505-2E9C-101B-9397-08002B2CF9AE}" pid="4" name="NXPowerLiteVersion">
    <vt:lpwstr>D7.0.2</vt:lpwstr>
  </property>
</Properties>
</file>